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469" r:id="rId5"/>
    <p:sldId id="684" r:id="rId6"/>
    <p:sldId id="685" r:id="rId7"/>
    <p:sldId id="561" r:id="rId8"/>
    <p:sldId id="686" r:id="rId9"/>
    <p:sldId id="687" r:id="rId10"/>
    <p:sldId id="551" r:id="rId11"/>
    <p:sldId id="573" r:id="rId12"/>
    <p:sldId id="574" r:id="rId13"/>
    <p:sldId id="563" r:id="rId14"/>
    <p:sldId id="565" r:id="rId15"/>
    <p:sldId id="566" r:id="rId16"/>
    <p:sldId id="590" r:id="rId17"/>
    <p:sldId id="591" r:id="rId18"/>
    <p:sldId id="592" r:id="rId19"/>
    <p:sldId id="593" r:id="rId20"/>
    <p:sldId id="594" r:id="rId21"/>
    <p:sldId id="595" r:id="rId22"/>
    <p:sldId id="596" r:id="rId23"/>
    <p:sldId id="598" r:id="rId24"/>
    <p:sldId id="605" r:id="rId25"/>
    <p:sldId id="554" r:id="rId26"/>
    <p:sldId id="640" r:id="rId27"/>
    <p:sldId id="550" r:id="rId28"/>
    <p:sldId id="517" r:id="rId2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>
          <p15:clr>
            <a:srgbClr val="A4A3A4"/>
          </p15:clr>
        </p15:guide>
        <p15:guide id="4" pos="7677">
          <p15:clr>
            <a:srgbClr val="A4A3A4"/>
          </p15:clr>
        </p15:guide>
        <p15:guide id="5" pos="276">
          <p15:clr>
            <a:srgbClr val="A4A3A4"/>
          </p15:clr>
        </p15:guide>
        <p15:guide id="6" pos="74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Masopust" initials="JM" lastIdx="1" clrIdx="0">
    <p:extLst>
      <p:ext uri="{19B8F6BF-5375-455C-9EA6-DF929625EA0E}">
        <p15:presenceInfo xmlns:p15="http://schemas.microsoft.com/office/powerpoint/2012/main" userId="Jan Masopust" providerId="None"/>
      </p:ext>
    </p:extLst>
  </p:cmAuthor>
  <p:cmAuthor id="2" name="Sarka Vavrova" initials="SV" lastIdx="1" clrIdx="1">
    <p:extLst>
      <p:ext uri="{19B8F6BF-5375-455C-9EA6-DF929625EA0E}">
        <p15:presenceInfo xmlns:p15="http://schemas.microsoft.com/office/powerpoint/2012/main" userId="S::sarka.vavrova@onsemi.com::a10aa3e5-37e7-4014-89e2-34b415fff5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100"/>
    <a:srgbClr val="828100"/>
    <a:srgbClr val="CD8048"/>
    <a:srgbClr val="0066FF"/>
    <a:srgbClr val="E2E2E2"/>
    <a:srgbClr val="00E6E1"/>
    <a:srgbClr val="4EB3D2"/>
    <a:srgbClr val="536F79"/>
    <a:srgbClr val="00C8C3"/>
    <a:srgbClr val="60D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7" autoAdjust="0"/>
    <p:restoredTop sz="99759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108" y="492"/>
      </p:cViewPr>
      <p:guideLst>
        <p:guide orient="horz" pos="4319"/>
        <p:guide orient="horz"/>
        <p:guide/>
        <p:guide pos="7677"/>
        <p:guide pos="276"/>
        <p:guide pos="7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3134" y="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_data_\Old_DiskD\Work\NCP189\Eval_plan\EvalData\Eval_Report\PSRR_Noise\NCP189_2V5_Dell_PSRR_data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NCP189-2V5 PSRR vs. Input voltage &amp; Output current, Ta = 25</a:t>
            </a:r>
            <a:r>
              <a:rPr lang="cs-CZ" b="1">
                <a:solidFill>
                  <a:schemeClr val="tx1"/>
                </a:solidFill>
              </a:rPr>
              <a:t>°C</a:t>
            </a:r>
            <a:endParaRPr lang="en-US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Datasheet!$B$3</c:f>
              <c:strCache>
                <c:ptCount val="1"/>
                <c:pt idx="0">
                  <c:v>3V / 10mA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Datasheet!$A$4:$A$404</c:f>
              <c:numCache>
                <c:formatCode>General</c:formatCode>
                <c:ptCount val="401"/>
                <c:pt idx="0">
                  <c:v>100</c:v>
                </c:pt>
                <c:pt idx="1">
                  <c:v>102.92</c:v>
                </c:pt>
                <c:pt idx="2">
                  <c:v>105.925</c:v>
                </c:pt>
                <c:pt idx="3">
                  <c:v>109.018</c:v>
                </c:pt>
                <c:pt idx="4">
                  <c:v>112.202</c:v>
                </c:pt>
                <c:pt idx="5">
                  <c:v>115.47799999999999</c:v>
                </c:pt>
                <c:pt idx="6">
                  <c:v>118.85</c:v>
                </c:pt>
                <c:pt idx="7">
                  <c:v>122.321</c:v>
                </c:pt>
                <c:pt idx="8">
                  <c:v>125.893</c:v>
                </c:pt>
                <c:pt idx="9">
                  <c:v>129.56899999999999</c:v>
                </c:pt>
                <c:pt idx="10">
                  <c:v>133.352</c:v>
                </c:pt>
                <c:pt idx="11">
                  <c:v>137.24600000000001</c:v>
                </c:pt>
                <c:pt idx="12">
                  <c:v>141.25399999999999</c:v>
                </c:pt>
                <c:pt idx="13">
                  <c:v>145.37799999999999</c:v>
                </c:pt>
                <c:pt idx="14">
                  <c:v>149.624</c:v>
                </c:pt>
                <c:pt idx="15">
                  <c:v>153.99299999999999</c:v>
                </c:pt>
                <c:pt idx="16">
                  <c:v>158.489</c:v>
                </c:pt>
                <c:pt idx="17">
                  <c:v>163.11699999999999</c:v>
                </c:pt>
                <c:pt idx="18">
                  <c:v>167.88</c:v>
                </c:pt>
                <c:pt idx="19">
                  <c:v>172.78299999999999</c:v>
                </c:pt>
                <c:pt idx="20">
                  <c:v>177.828</c:v>
                </c:pt>
                <c:pt idx="21">
                  <c:v>183.02099999999999</c:v>
                </c:pt>
                <c:pt idx="22">
                  <c:v>188.36500000000001</c:v>
                </c:pt>
                <c:pt idx="23">
                  <c:v>193.86500000000001</c:v>
                </c:pt>
                <c:pt idx="24">
                  <c:v>199.52600000000001</c:v>
                </c:pt>
                <c:pt idx="25">
                  <c:v>205.35300000000001</c:v>
                </c:pt>
                <c:pt idx="26">
                  <c:v>211.34899999999999</c:v>
                </c:pt>
                <c:pt idx="27">
                  <c:v>217.52</c:v>
                </c:pt>
                <c:pt idx="28">
                  <c:v>223.87200000000001</c:v>
                </c:pt>
                <c:pt idx="29">
                  <c:v>230.40899999999999</c:v>
                </c:pt>
                <c:pt idx="30">
                  <c:v>237.137</c:v>
                </c:pt>
                <c:pt idx="31">
                  <c:v>244.06200000000001</c:v>
                </c:pt>
                <c:pt idx="32">
                  <c:v>251.18899999999999</c:v>
                </c:pt>
                <c:pt idx="33">
                  <c:v>258.52300000000002</c:v>
                </c:pt>
                <c:pt idx="34">
                  <c:v>266.07299999999998</c:v>
                </c:pt>
                <c:pt idx="35">
                  <c:v>273.84199999999998</c:v>
                </c:pt>
                <c:pt idx="36">
                  <c:v>281.83800000000002</c:v>
                </c:pt>
                <c:pt idx="37">
                  <c:v>290.06799999999998</c:v>
                </c:pt>
                <c:pt idx="38">
                  <c:v>298.53800000000001</c:v>
                </c:pt>
                <c:pt idx="39">
                  <c:v>307.25599999999997</c:v>
                </c:pt>
                <c:pt idx="40">
                  <c:v>316.22800000000001</c:v>
                </c:pt>
                <c:pt idx="41">
                  <c:v>325.46199999999999</c:v>
                </c:pt>
                <c:pt idx="42">
                  <c:v>334.96499999999997</c:v>
                </c:pt>
                <c:pt idx="43">
                  <c:v>344.74700000000001</c:v>
                </c:pt>
                <c:pt idx="44">
                  <c:v>354.81299999999999</c:v>
                </c:pt>
                <c:pt idx="45">
                  <c:v>365.17399999999998</c:v>
                </c:pt>
                <c:pt idx="46">
                  <c:v>375.83699999999999</c:v>
                </c:pt>
                <c:pt idx="47">
                  <c:v>386.81200000000001</c:v>
                </c:pt>
                <c:pt idx="48">
                  <c:v>398.10700000000003</c:v>
                </c:pt>
                <c:pt idx="49">
                  <c:v>409.73200000000003</c:v>
                </c:pt>
                <c:pt idx="50">
                  <c:v>421.697</c:v>
                </c:pt>
                <c:pt idx="51">
                  <c:v>434.01</c:v>
                </c:pt>
                <c:pt idx="52">
                  <c:v>446.68400000000003</c:v>
                </c:pt>
                <c:pt idx="53">
                  <c:v>459.72699999999998</c:v>
                </c:pt>
                <c:pt idx="54">
                  <c:v>473.15100000000001</c:v>
                </c:pt>
                <c:pt idx="55">
                  <c:v>486.96800000000002</c:v>
                </c:pt>
                <c:pt idx="56">
                  <c:v>501.18700000000001</c:v>
                </c:pt>
                <c:pt idx="57">
                  <c:v>515.822</c:v>
                </c:pt>
                <c:pt idx="58">
                  <c:v>530.88400000000001</c:v>
                </c:pt>
                <c:pt idx="59">
                  <c:v>546.38699999999994</c:v>
                </c:pt>
                <c:pt idx="60">
                  <c:v>562.34100000000001</c:v>
                </c:pt>
                <c:pt idx="61">
                  <c:v>578.76199999999994</c:v>
                </c:pt>
                <c:pt idx="62">
                  <c:v>595.66200000000003</c:v>
                </c:pt>
                <c:pt idx="63">
                  <c:v>613.05600000000004</c:v>
                </c:pt>
                <c:pt idx="64">
                  <c:v>630.95699999999999</c:v>
                </c:pt>
                <c:pt idx="65">
                  <c:v>649.38199999999995</c:v>
                </c:pt>
                <c:pt idx="66">
                  <c:v>668.34400000000005</c:v>
                </c:pt>
                <c:pt idx="67">
                  <c:v>687.86</c:v>
                </c:pt>
                <c:pt idx="68">
                  <c:v>707.94600000000003</c:v>
                </c:pt>
                <c:pt idx="69">
                  <c:v>728.61800000000005</c:v>
                </c:pt>
                <c:pt idx="70">
                  <c:v>749.89400000000001</c:v>
                </c:pt>
                <c:pt idx="71">
                  <c:v>771.79200000000003</c:v>
                </c:pt>
                <c:pt idx="72">
                  <c:v>794.32799999999997</c:v>
                </c:pt>
                <c:pt idx="73">
                  <c:v>817.52300000000002</c:v>
                </c:pt>
                <c:pt idx="74">
                  <c:v>841.39499999999998</c:v>
                </c:pt>
                <c:pt idx="75">
                  <c:v>865.96400000000006</c:v>
                </c:pt>
                <c:pt idx="76">
                  <c:v>891.25099999999998</c:v>
                </c:pt>
                <c:pt idx="77">
                  <c:v>917.27599999999995</c:v>
                </c:pt>
                <c:pt idx="78">
                  <c:v>944.06100000000004</c:v>
                </c:pt>
                <c:pt idx="79">
                  <c:v>971.62800000000004</c:v>
                </c:pt>
                <c:pt idx="80">
                  <c:v>1000</c:v>
                </c:pt>
                <c:pt idx="81">
                  <c:v>1029.201</c:v>
                </c:pt>
                <c:pt idx="82">
                  <c:v>1059.2539999999999</c:v>
                </c:pt>
                <c:pt idx="83">
                  <c:v>1090.184</c:v>
                </c:pt>
                <c:pt idx="84">
                  <c:v>1122.018</c:v>
                </c:pt>
                <c:pt idx="85">
                  <c:v>1154.7819999999999</c:v>
                </c:pt>
                <c:pt idx="86">
                  <c:v>1188.502</c:v>
                </c:pt>
                <c:pt idx="87">
                  <c:v>1223.2070000000001</c:v>
                </c:pt>
                <c:pt idx="88">
                  <c:v>1258.925</c:v>
                </c:pt>
                <c:pt idx="89">
                  <c:v>1295.6869999999999</c:v>
                </c:pt>
                <c:pt idx="90">
                  <c:v>1333.521</c:v>
                </c:pt>
                <c:pt idx="91">
                  <c:v>1372.461</c:v>
                </c:pt>
                <c:pt idx="92">
                  <c:v>1412.538</c:v>
                </c:pt>
                <c:pt idx="93">
                  <c:v>1453.7840000000001</c:v>
                </c:pt>
                <c:pt idx="94">
                  <c:v>1496.2360000000001</c:v>
                </c:pt>
                <c:pt idx="95">
                  <c:v>1539.9269999999999</c:v>
                </c:pt>
                <c:pt idx="96">
                  <c:v>1584.893</c:v>
                </c:pt>
                <c:pt idx="97">
                  <c:v>1631.173</c:v>
                </c:pt>
                <c:pt idx="98">
                  <c:v>1678.8040000000001</c:v>
                </c:pt>
                <c:pt idx="99">
                  <c:v>1727.826</c:v>
                </c:pt>
                <c:pt idx="100">
                  <c:v>1778.279</c:v>
                </c:pt>
                <c:pt idx="101">
                  <c:v>1830.2059999999999</c:v>
                </c:pt>
                <c:pt idx="102">
                  <c:v>1883.6489999999999</c:v>
                </c:pt>
                <c:pt idx="103">
                  <c:v>1938.653</c:v>
                </c:pt>
                <c:pt idx="104">
                  <c:v>1995.2619999999999</c:v>
                </c:pt>
                <c:pt idx="105">
                  <c:v>2053.5250000000001</c:v>
                </c:pt>
                <c:pt idx="106">
                  <c:v>2113.489</c:v>
                </c:pt>
                <c:pt idx="107">
                  <c:v>2175.2040000000002</c:v>
                </c:pt>
                <c:pt idx="108">
                  <c:v>2238.721</c:v>
                </c:pt>
                <c:pt idx="109">
                  <c:v>2304.0929999999998</c:v>
                </c:pt>
                <c:pt idx="110">
                  <c:v>2371.3739999999998</c:v>
                </c:pt>
                <c:pt idx="111">
                  <c:v>2440.6190000000001</c:v>
                </c:pt>
                <c:pt idx="112">
                  <c:v>2511.886</c:v>
                </c:pt>
                <c:pt idx="113">
                  <c:v>2585.2350000000001</c:v>
                </c:pt>
                <c:pt idx="114">
                  <c:v>2660.7249999999999</c:v>
                </c:pt>
                <c:pt idx="115">
                  <c:v>2738.42</c:v>
                </c:pt>
                <c:pt idx="116">
                  <c:v>2818.3829999999998</c:v>
                </c:pt>
                <c:pt idx="117">
                  <c:v>2900.681</c:v>
                </c:pt>
                <c:pt idx="118">
                  <c:v>2985.3829999999998</c:v>
                </c:pt>
                <c:pt idx="119">
                  <c:v>3072.5569999999998</c:v>
                </c:pt>
                <c:pt idx="120">
                  <c:v>3162.2779999999998</c:v>
                </c:pt>
                <c:pt idx="121">
                  <c:v>3254.6179999999999</c:v>
                </c:pt>
                <c:pt idx="122">
                  <c:v>3349.654</c:v>
                </c:pt>
                <c:pt idx="123">
                  <c:v>3447.4659999999999</c:v>
                </c:pt>
                <c:pt idx="124">
                  <c:v>3548.134</c:v>
                </c:pt>
                <c:pt idx="125">
                  <c:v>3651.741</c:v>
                </c:pt>
                <c:pt idx="126">
                  <c:v>3758.3739999999998</c:v>
                </c:pt>
                <c:pt idx="127">
                  <c:v>3868.1210000000001</c:v>
                </c:pt>
                <c:pt idx="128">
                  <c:v>3981.0720000000001</c:v>
                </c:pt>
                <c:pt idx="129">
                  <c:v>4097.3209999999999</c:v>
                </c:pt>
                <c:pt idx="130">
                  <c:v>4216.9650000000001</c:v>
                </c:pt>
                <c:pt idx="131">
                  <c:v>4340.1030000000001</c:v>
                </c:pt>
                <c:pt idx="132">
                  <c:v>4466.8360000000002</c:v>
                </c:pt>
                <c:pt idx="133">
                  <c:v>4597.2700000000004</c:v>
                </c:pt>
                <c:pt idx="134">
                  <c:v>4731.5129999999999</c:v>
                </c:pt>
                <c:pt idx="135">
                  <c:v>4869.6750000000002</c:v>
                </c:pt>
                <c:pt idx="136">
                  <c:v>5011.8720000000003</c:v>
                </c:pt>
                <c:pt idx="137">
                  <c:v>5158.2219999999998</c:v>
                </c:pt>
                <c:pt idx="138">
                  <c:v>5308.8440000000001</c:v>
                </c:pt>
                <c:pt idx="139">
                  <c:v>5463.8649999999998</c:v>
                </c:pt>
                <c:pt idx="140">
                  <c:v>5623.4129999999996</c:v>
                </c:pt>
                <c:pt idx="141">
                  <c:v>5787.62</c:v>
                </c:pt>
                <c:pt idx="142">
                  <c:v>5956.6210000000001</c:v>
                </c:pt>
                <c:pt idx="143">
                  <c:v>6130.558</c:v>
                </c:pt>
                <c:pt idx="144">
                  <c:v>6309.5730000000003</c:v>
                </c:pt>
                <c:pt idx="145">
                  <c:v>6493.8159999999998</c:v>
                </c:pt>
                <c:pt idx="146">
                  <c:v>6683.4390000000003</c:v>
                </c:pt>
                <c:pt idx="147">
                  <c:v>6878.5990000000002</c:v>
                </c:pt>
                <c:pt idx="148">
                  <c:v>7079.4579999999996</c:v>
                </c:pt>
                <c:pt idx="149">
                  <c:v>7286.1819999999998</c:v>
                </c:pt>
                <c:pt idx="150">
                  <c:v>7498.942</c:v>
                </c:pt>
                <c:pt idx="151">
                  <c:v>7717.915</c:v>
                </c:pt>
                <c:pt idx="152">
                  <c:v>7943.2820000000002</c:v>
                </c:pt>
                <c:pt idx="153">
                  <c:v>8175.23</c:v>
                </c:pt>
                <c:pt idx="154">
                  <c:v>8413.9509999999991</c:v>
                </c:pt>
                <c:pt idx="155">
                  <c:v>8659.643</c:v>
                </c:pt>
                <c:pt idx="156">
                  <c:v>8912.509</c:v>
                </c:pt>
                <c:pt idx="157">
                  <c:v>9172.759</c:v>
                </c:pt>
                <c:pt idx="158">
                  <c:v>9440.6090000000004</c:v>
                </c:pt>
                <c:pt idx="159">
                  <c:v>9716.2800000000007</c:v>
                </c:pt>
                <c:pt idx="160">
                  <c:v>10000</c:v>
                </c:pt>
                <c:pt idx="161">
                  <c:v>10292.004999999999</c:v>
                </c:pt>
                <c:pt idx="162">
                  <c:v>10592.537</c:v>
                </c:pt>
                <c:pt idx="163">
                  <c:v>10901.844999999999</c:v>
                </c:pt>
                <c:pt idx="164">
                  <c:v>11220.184999999999</c:v>
                </c:pt>
                <c:pt idx="165">
                  <c:v>11547.82</c:v>
                </c:pt>
                <c:pt idx="166">
                  <c:v>11885.022000000001</c:v>
                </c:pt>
                <c:pt idx="167">
                  <c:v>12232.071</c:v>
                </c:pt>
                <c:pt idx="168">
                  <c:v>12589.254000000001</c:v>
                </c:pt>
                <c:pt idx="169">
                  <c:v>12956.867</c:v>
                </c:pt>
                <c:pt idx="170">
                  <c:v>13335.214</c:v>
                </c:pt>
                <c:pt idx="171">
                  <c:v>13724.61</c:v>
                </c:pt>
                <c:pt idx="172">
                  <c:v>14125.375</c:v>
                </c:pt>
                <c:pt idx="173">
                  <c:v>14537.843999999999</c:v>
                </c:pt>
                <c:pt idx="174">
                  <c:v>14962.357</c:v>
                </c:pt>
                <c:pt idx="175">
                  <c:v>15399.264999999999</c:v>
                </c:pt>
                <c:pt idx="176">
                  <c:v>15848.932000000001</c:v>
                </c:pt>
                <c:pt idx="177">
                  <c:v>16311.728999999999</c:v>
                </c:pt>
                <c:pt idx="178">
                  <c:v>16788.04</c:v>
                </c:pt>
                <c:pt idx="179">
                  <c:v>17278.259999999998</c:v>
                </c:pt>
                <c:pt idx="180">
                  <c:v>17782.794000000002</c:v>
                </c:pt>
                <c:pt idx="181">
                  <c:v>18302.061000000002</c:v>
                </c:pt>
                <c:pt idx="182">
                  <c:v>18836.491000000002</c:v>
                </c:pt>
                <c:pt idx="183">
                  <c:v>19386.526000000002</c:v>
                </c:pt>
                <c:pt idx="184">
                  <c:v>19952.623</c:v>
                </c:pt>
                <c:pt idx="185">
                  <c:v>20535.25</c:v>
                </c:pt>
                <c:pt idx="186">
                  <c:v>21134.89</c:v>
                </c:pt>
                <c:pt idx="187">
                  <c:v>21752.04</c:v>
                </c:pt>
                <c:pt idx="188">
                  <c:v>22387.210999999999</c:v>
                </c:pt>
                <c:pt idx="189">
                  <c:v>23040.93</c:v>
                </c:pt>
                <c:pt idx="190">
                  <c:v>23713.737000000001</c:v>
                </c:pt>
                <c:pt idx="191">
                  <c:v>24406.190999999999</c:v>
                </c:pt>
                <c:pt idx="192">
                  <c:v>25118.864000000001</c:v>
                </c:pt>
                <c:pt idx="193">
                  <c:v>25852.348000000002</c:v>
                </c:pt>
                <c:pt idx="194">
                  <c:v>26607.251</c:v>
                </c:pt>
                <c:pt idx="195">
                  <c:v>27384.196</c:v>
                </c:pt>
                <c:pt idx="196">
                  <c:v>28183.829000000002</c:v>
                </c:pt>
                <c:pt idx="197">
                  <c:v>29006.812000000002</c:v>
                </c:pt>
                <c:pt idx="198">
                  <c:v>29853.826000000001</c:v>
                </c:pt>
                <c:pt idx="199">
                  <c:v>30725.574000000001</c:v>
                </c:pt>
                <c:pt idx="200">
                  <c:v>31622.776999999998</c:v>
                </c:pt>
                <c:pt idx="201">
                  <c:v>32546.178</c:v>
                </c:pt>
                <c:pt idx="202">
                  <c:v>33496.544000000002</c:v>
                </c:pt>
                <c:pt idx="203">
                  <c:v>34474.661</c:v>
                </c:pt>
                <c:pt idx="204">
                  <c:v>35481.339</c:v>
                </c:pt>
                <c:pt idx="205">
                  <c:v>36517.413</c:v>
                </c:pt>
                <c:pt idx="206">
                  <c:v>37583.74</c:v>
                </c:pt>
                <c:pt idx="207">
                  <c:v>38681.205000000002</c:v>
                </c:pt>
                <c:pt idx="208">
                  <c:v>39810.716999999997</c:v>
                </c:pt>
                <c:pt idx="209">
                  <c:v>40973.211000000003</c:v>
                </c:pt>
                <c:pt idx="210">
                  <c:v>42169.65</c:v>
                </c:pt>
                <c:pt idx="211">
                  <c:v>43401.025999999998</c:v>
                </c:pt>
                <c:pt idx="212">
                  <c:v>44668.358999999997</c:v>
                </c:pt>
                <c:pt idx="213">
                  <c:v>45972.699000000001</c:v>
                </c:pt>
                <c:pt idx="214">
                  <c:v>47315.125999999997</c:v>
                </c:pt>
                <c:pt idx="215">
                  <c:v>48696.752999999997</c:v>
                </c:pt>
                <c:pt idx="216">
                  <c:v>50118.722999999998</c:v>
                </c:pt>
                <c:pt idx="217">
                  <c:v>51582.216999999997</c:v>
                </c:pt>
                <c:pt idx="218">
                  <c:v>53088.444000000003</c:v>
                </c:pt>
                <c:pt idx="219">
                  <c:v>54638.654999999999</c:v>
                </c:pt>
                <c:pt idx="220">
                  <c:v>56234.133000000002</c:v>
                </c:pt>
                <c:pt idx="221">
                  <c:v>57876.199000000001</c:v>
                </c:pt>
                <c:pt idx="222">
                  <c:v>59566.214</c:v>
                </c:pt>
                <c:pt idx="223">
                  <c:v>61305.578999999998</c:v>
                </c:pt>
                <c:pt idx="224">
                  <c:v>63095.733999999997</c:v>
                </c:pt>
                <c:pt idx="225">
                  <c:v>64938.163</c:v>
                </c:pt>
                <c:pt idx="226">
                  <c:v>66834.392000000007</c:v>
                </c:pt>
                <c:pt idx="227">
                  <c:v>68785.990999999995</c:v>
                </c:pt>
                <c:pt idx="228">
                  <c:v>70794.577999999994</c:v>
                </c:pt>
                <c:pt idx="229">
                  <c:v>72861.816999999995</c:v>
                </c:pt>
                <c:pt idx="230">
                  <c:v>74989.421000000002</c:v>
                </c:pt>
                <c:pt idx="231">
                  <c:v>77179.152000000002</c:v>
                </c:pt>
                <c:pt idx="232">
                  <c:v>79432.823000000004</c:v>
                </c:pt>
                <c:pt idx="233">
                  <c:v>81752.304000000004</c:v>
                </c:pt>
                <c:pt idx="234">
                  <c:v>84139.513999999996</c:v>
                </c:pt>
                <c:pt idx="235">
                  <c:v>86596.432000000001</c:v>
                </c:pt>
                <c:pt idx="236">
                  <c:v>89125.093999999997</c:v>
                </c:pt>
                <c:pt idx="237">
                  <c:v>91727.593999999997</c:v>
                </c:pt>
                <c:pt idx="238">
                  <c:v>94406.088000000003</c:v>
                </c:pt>
                <c:pt idx="239">
                  <c:v>97162.794999999998</c:v>
                </c:pt>
                <c:pt idx="240">
                  <c:v>100000</c:v>
                </c:pt>
                <c:pt idx="241">
                  <c:v>102920.053</c:v>
                </c:pt>
                <c:pt idx="242">
                  <c:v>105925.37300000001</c:v>
                </c:pt>
                <c:pt idx="243">
                  <c:v>109018.44899999999</c:v>
                </c:pt>
                <c:pt idx="244">
                  <c:v>112201.845</c:v>
                </c:pt>
                <c:pt idx="245">
                  <c:v>115478.198</c:v>
                </c:pt>
                <c:pt idx="246">
                  <c:v>118850.223</c:v>
                </c:pt>
                <c:pt idx="247">
                  <c:v>122320.712</c:v>
                </c:pt>
                <c:pt idx="248">
                  <c:v>125892.541</c:v>
                </c:pt>
                <c:pt idx="249">
                  <c:v>129568.67</c:v>
                </c:pt>
                <c:pt idx="250">
                  <c:v>133352.14300000001</c:v>
                </c:pt>
                <c:pt idx="251">
                  <c:v>137246.09599999999</c:v>
                </c:pt>
                <c:pt idx="252">
                  <c:v>141253.75399999999</c:v>
                </c:pt>
                <c:pt idx="253">
                  <c:v>145378.43900000001</c:v>
                </c:pt>
                <c:pt idx="254">
                  <c:v>149623.56599999999</c:v>
                </c:pt>
                <c:pt idx="255">
                  <c:v>153992.65299999999</c:v>
                </c:pt>
                <c:pt idx="256">
                  <c:v>158489.31899999999</c:v>
                </c:pt>
                <c:pt idx="257">
                  <c:v>163117.291</c:v>
                </c:pt>
                <c:pt idx="258">
                  <c:v>167880.402</c:v>
                </c:pt>
                <c:pt idx="259">
                  <c:v>172782.598</c:v>
                </c:pt>
                <c:pt idx="260">
                  <c:v>177827.94099999999</c:v>
                </c:pt>
                <c:pt idx="261">
                  <c:v>183020.611</c:v>
                </c:pt>
                <c:pt idx="262">
                  <c:v>188364.90900000001</c:v>
                </c:pt>
                <c:pt idx="263">
                  <c:v>193865.264</c:v>
                </c:pt>
                <c:pt idx="264">
                  <c:v>199526.231</c:v>
                </c:pt>
                <c:pt idx="265">
                  <c:v>205352.503</c:v>
                </c:pt>
                <c:pt idx="266">
                  <c:v>211348.90400000001</c:v>
                </c:pt>
                <c:pt idx="267">
                  <c:v>217520.40299999999</c:v>
                </c:pt>
                <c:pt idx="268">
                  <c:v>223872.114</c:v>
                </c:pt>
                <c:pt idx="269">
                  <c:v>230409.29800000001</c:v>
                </c:pt>
                <c:pt idx="270">
                  <c:v>237137.37100000001</c:v>
                </c:pt>
                <c:pt idx="271">
                  <c:v>244061.90700000001</c:v>
                </c:pt>
                <c:pt idx="272">
                  <c:v>251188.64300000001</c:v>
                </c:pt>
                <c:pt idx="273">
                  <c:v>258523.484</c:v>
                </c:pt>
                <c:pt idx="274">
                  <c:v>266072.50599999999</c:v>
                </c:pt>
                <c:pt idx="275">
                  <c:v>273841.96299999999</c:v>
                </c:pt>
                <c:pt idx="276">
                  <c:v>281838.29300000001</c:v>
                </c:pt>
                <c:pt idx="277">
                  <c:v>290068.12</c:v>
                </c:pt>
                <c:pt idx="278">
                  <c:v>298538.26199999999</c:v>
                </c:pt>
                <c:pt idx="279">
                  <c:v>307255.73700000002</c:v>
                </c:pt>
                <c:pt idx="280">
                  <c:v>316227.766</c:v>
                </c:pt>
                <c:pt idx="281">
                  <c:v>325461.783</c:v>
                </c:pt>
                <c:pt idx="282">
                  <c:v>334965.43900000001</c:v>
                </c:pt>
                <c:pt idx="283">
                  <c:v>344746.60700000002</c:v>
                </c:pt>
                <c:pt idx="284">
                  <c:v>354813.38900000002</c:v>
                </c:pt>
                <c:pt idx="285">
                  <c:v>365174.12699999998</c:v>
                </c:pt>
                <c:pt idx="286">
                  <c:v>375837.40399999998</c:v>
                </c:pt>
                <c:pt idx="287">
                  <c:v>386812.05499999999</c:v>
                </c:pt>
                <c:pt idx="288">
                  <c:v>398107.17099999997</c:v>
                </c:pt>
                <c:pt idx="289">
                  <c:v>409732.11</c:v>
                </c:pt>
                <c:pt idx="290">
                  <c:v>421696.50300000003</c:v>
                </c:pt>
                <c:pt idx="291">
                  <c:v>434010.26400000002</c:v>
                </c:pt>
                <c:pt idx="292">
                  <c:v>446683.592</c:v>
                </c:pt>
                <c:pt idx="293">
                  <c:v>459726.989</c:v>
                </c:pt>
                <c:pt idx="294">
                  <c:v>473151.25900000002</c:v>
                </c:pt>
                <c:pt idx="295">
                  <c:v>486967.52500000002</c:v>
                </c:pt>
                <c:pt idx="296">
                  <c:v>501187.234</c:v>
                </c:pt>
                <c:pt idx="297">
                  <c:v>515822.16499999998</c:v>
                </c:pt>
                <c:pt idx="298">
                  <c:v>530884.44400000002</c:v>
                </c:pt>
                <c:pt idx="299">
                  <c:v>546386.55000000005</c:v>
                </c:pt>
                <c:pt idx="300">
                  <c:v>562341.32499999995</c:v>
                </c:pt>
                <c:pt idx="301">
                  <c:v>578761.98800000001</c:v>
                </c:pt>
                <c:pt idx="302">
                  <c:v>595662.14399999997</c:v>
                </c:pt>
                <c:pt idx="303">
                  <c:v>613055.79200000002</c:v>
                </c:pt>
                <c:pt idx="304">
                  <c:v>630957.34400000004</c:v>
                </c:pt>
                <c:pt idx="305">
                  <c:v>649381.63199999998</c:v>
                </c:pt>
                <c:pt idx="306">
                  <c:v>668343.91799999995</c:v>
                </c:pt>
                <c:pt idx="307">
                  <c:v>687859.91200000001</c:v>
                </c:pt>
                <c:pt idx="308">
                  <c:v>707945.78399999999</c:v>
                </c:pt>
                <c:pt idx="309">
                  <c:v>728618.17500000005</c:v>
                </c:pt>
                <c:pt idx="310">
                  <c:v>749894.20900000003</c:v>
                </c:pt>
                <c:pt idx="311">
                  <c:v>771791.51599999995</c:v>
                </c:pt>
                <c:pt idx="312">
                  <c:v>794328.23499999999</c:v>
                </c:pt>
                <c:pt idx="313">
                  <c:v>817523.03799999994</c:v>
                </c:pt>
                <c:pt idx="314">
                  <c:v>841395.14199999999</c:v>
                </c:pt>
                <c:pt idx="315">
                  <c:v>865964.32299999997</c:v>
                </c:pt>
                <c:pt idx="316">
                  <c:v>891250.93799999997</c:v>
                </c:pt>
                <c:pt idx="317">
                  <c:v>917275.93500000006</c:v>
                </c:pt>
                <c:pt idx="318">
                  <c:v>944060.87600000005</c:v>
                </c:pt>
                <c:pt idx="319">
                  <c:v>971627.95200000005</c:v>
                </c:pt>
                <c:pt idx="320">
                  <c:v>1000000</c:v>
                </c:pt>
                <c:pt idx="321">
                  <c:v>1029200.527</c:v>
                </c:pt>
                <c:pt idx="322">
                  <c:v>1059253.7250000001</c:v>
                </c:pt>
                <c:pt idx="323">
                  <c:v>1090184.4920000001</c:v>
                </c:pt>
                <c:pt idx="324">
                  <c:v>1122018.4539999999</c:v>
                </c:pt>
                <c:pt idx="325">
                  <c:v>1154781.9850000001</c:v>
                </c:pt>
                <c:pt idx="326">
                  <c:v>1188502.227</c:v>
                </c:pt>
                <c:pt idx="327">
                  <c:v>1223207.1189999999</c:v>
                </c:pt>
                <c:pt idx="328">
                  <c:v>1258925.412</c:v>
                </c:pt>
                <c:pt idx="329">
                  <c:v>1295686.6980000001</c:v>
                </c:pt>
                <c:pt idx="330">
                  <c:v>1333521.432</c:v>
                </c:pt>
                <c:pt idx="331">
                  <c:v>1372460.9609999999</c:v>
                </c:pt>
                <c:pt idx="332">
                  <c:v>1412537.5449999999</c:v>
                </c:pt>
                <c:pt idx="333">
                  <c:v>1453784.3859999999</c:v>
                </c:pt>
                <c:pt idx="334">
                  <c:v>1496235.656</c:v>
                </c:pt>
                <c:pt idx="335">
                  <c:v>1539926.5260000001</c:v>
                </c:pt>
                <c:pt idx="336">
                  <c:v>1584893.192</c:v>
                </c:pt>
                <c:pt idx="337">
                  <c:v>1631172.909</c:v>
                </c:pt>
                <c:pt idx="338">
                  <c:v>1678804.0179999999</c:v>
                </c:pt>
                <c:pt idx="339">
                  <c:v>1727825.9809999999</c:v>
                </c:pt>
                <c:pt idx="340">
                  <c:v>1778279.41</c:v>
                </c:pt>
                <c:pt idx="341">
                  <c:v>1830206.1059999999</c:v>
                </c:pt>
                <c:pt idx="342">
                  <c:v>1883649.0889999999</c:v>
                </c:pt>
                <c:pt idx="343">
                  <c:v>1938652.6359999999</c:v>
                </c:pt>
                <c:pt idx="344">
                  <c:v>1995262.3149999999</c:v>
                </c:pt>
                <c:pt idx="345">
                  <c:v>2053525.0260000001</c:v>
                </c:pt>
                <c:pt idx="346">
                  <c:v>2113489.04</c:v>
                </c:pt>
                <c:pt idx="347">
                  <c:v>2175204.034</c:v>
                </c:pt>
                <c:pt idx="348">
                  <c:v>2238721.139</c:v>
                </c:pt>
                <c:pt idx="349">
                  <c:v>2304092.9759999998</c:v>
                </c:pt>
                <c:pt idx="350">
                  <c:v>2371373.7059999998</c:v>
                </c:pt>
                <c:pt idx="351">
                  <c:v>2440619.068</c:v>
                </c:pt>
                <c:pt idx="352">
                  <c:v>2511886.432</c:v>
                </c:pt>
                <c:pt idx="353">
                  <c:v>2585234.84</c:v>
                </c:pt>
                <c:pt idx="354">
                  <c:v>2660725.06</c:v>
                </c:pt>
                <c:pt idx="355">
                  <c:v>2738419.6340000001</c:v>
                </c:pt>
                <c:pt idx="356">
                  <c:v>2818382.9309999999</c:v>
                </c:pt>
                <c:pt idx="357">
                  <c:v>2900681.199</c:v>
                </c:pt>
                <c:pt idx="358">
                  <c:v>2985382.6189999999</c:v>
                </c:pt>
                <c:pt idx="359">
                  <c:v>3072557.3650000002</c:v>
                </c:pt>
                <c:pt idx="360">
                  <c:v>3162277.66</c:v>
                </c:pt>
                <c:pt idx="361">
                  <c:v>3254617.835</c:v>
                </c:pt>
                <c:pt idx="362">
                  <c:v>3349654.392</c:v>
                </c:pt>
                <c:pt idx="363">
                  <c:v>3447466.0660000001</c:v>
                </c:pt>
                <c:pt idx="364">
                  <c:v>3548133.892</c:v>
                </c:pt>
                <c:pt idx="365">
                  <c:v>3651741.273</c:v>
                </c:pt>
                <c:pt idx="366">
                  <c:v>3758374.0430000001</c:v>
                </c:pt>
                <c:pt idx="367">
                  <c:v>3868120.5460000001</c:v>
                </c:pt>
                <c:pt idx="368">
                  <c:v>3981071.7059999998</c:v>
                </c:pt>
                <c:pt idx="369">
                  <c:v>4097321.0980000002</c:v>
                </c:pt>
                <c:pt idx="370">
                  <c:v>4216965.034</c:v>
                </c:pt>
                <c:pt idx="371">
                  <c:v>4340102.6359999999</c:v>
                </c:pt>
                <c:pt idx="372">
                  <c:v>4466835.9220000003</c:v>
                </c:pt>
                <c:pt idx="373">
                  <c:v>4597269.8849999998</c:v>
                </c:pt>
                <c:pt idx="374">
                  <c:v>4731512.59</c:v>
                </c:pt>
                <c:pt idx="375">
                  <c:v>4869675.2520000003</c:v>
                </c:pt>
                <c:pt idx="376">
                  <c:v>5011872.3360000001</c:v>
                </c:pt>
                <c:pt idx="377">
                  <c:v>5158221.6509999996</c:v>
                </c:pt>
                <c:pt idx="378">
                  <c:v>5308844.4419999998</c:v>
                </c:pt>
                <c:pt idx="379">
                  <c:v>5463865.4989999998</c:v>
                </c:pt>
                <c:pt idx="380">
                  <c:v>5623413.2520000003</c:v>
                </c:pt>
                <c:pt idx="381">
                  <c:v>5787619.8830000004</c:v>
                </c:pt>
                <c:pt idx="382">
                  <c:v>5956621.4349999996</c:v>
                </c:pt>
                <c:pt idx="383">
                  <c:v>6130557.9210000001</c:v>
                </c:pt>
                <c:pt idx="384">
                  <c:v>6309573.4450000003</c:v>
                </c:pt>
                <c:pt idx="385">
                  <c:v>6493816.3159999996</c:v>
                </c:pt>
                <c:pt idx="386">
                  <c:v>6683439.176</c:v>
                </c:pt>
                <c:pt idx="387">
                  <c:v>6878599.1229999997</c:v>
                </c:pt>
                <c:pt idx="388">
                  <c:v>7079457.8439999996</c:v>
                </c:pt>
                <c:pt idx="389">
                  <c:v>7286181.7450000001</c:v>
                </c:pt>
                <c:pt idx="390">
                  <c:v>7498942.0930000003</c:v>
                </c:pt>
                <c:pt idx="391">
                  <c:v>7717915.1560000004</c:v>
                </c:pt>
                <c:pt idx="392">
                  <c:v>7943282.3470000001</c:v>
                </c:pt>
                <c:pt idx="393">
                  <c:v>8175230.3789999997</c:v>
                </c:pt>
                <c:pt idx="394">
                  <c:v>8413951.4159999993</c:v>
                </c:pt>
                <c:pt idx="395">
                  <c:v>8659643.2339999992</c:v>
                </c:pt>
                <c:pt idx="396">
                  <c:v>8912509.3809999991</c:v>
                </c:pt>
                <c:pt idx="397">
                  <c:v>9172759.3540000003</c:v>
                </c:pt>
                <c:pt idx="398">
                  <c:v>9440608.7630000003</c:v>
                </c:pt>
                <c:pt idx="399">
                  <c:v>9716279.5160000008</c:v>
                </c:pt>
                <c:pt idx="400">
                  <c:v>10000000</c:v>
                </c:pt>
              </c:numCache>
            </c:numRef>
          </c:xVal>
          <c:yVal>
            <c:numRef>
              <c:f>Datasheet!$B$4:$B$404</c:f>
              <c:numCache>
                <c:formatCode>General</c:formatCode>
                <c:ptCount val="401"/>
                <c:pt idx="0">
                  <c:v>96.123000000000005</c:v>
                </c:pt>
                <c:pt idx="1">
                  <c:v>106.10899999999999</c:v>
                </c:pt>
                <c:pt idx="2">
                  <c:v>97.588800000000006</c:v>
                </c:pt>
                <c:pt idx="3">
                  <c:v>100.78400000000001</c:v>
                </c:pt>
                <c:pt idx="4">
                  <c:v>101.687</c:v>
                </c:pt>
                <c:pt idx="5">
                  <c:v>100.962</c:v>
                </c:pt>
                <c:pt idx="6">
                  <c:v>102.443</c:v>
                </c:pt>
                <c:pt idx="7">
                  <c:v>100.51900000000001</c:v>
                </c:pt>
                <c:pt idx="8">
                  <c:v>99.882599999999996</c:v>
                </c:pt>
                <c:pt idx="9">
                  <c:v>99.887900000000002</c:v>
                </c:pt>
                <c:pt idx="10">
                  <c:v>94.326700000000002</c:v>
                </c:pt>
                <c:pt idx="11">
                  <c:v>98.779399999999995</c:v>
                </c:pt>
                <c:pt idx="12">
                  <c:v>95.518199999999993</c:v>
                </c:pt>
                <c:pt idx="13">
                  <c:v>120.577</c:v>
                </c:pt>
                <c:pt idx="14">
                  <c:v>95.535200000000003</c:v>
                </c:pt>
                <c:pt idx="15">
                  <c:v>96.714399999999998</c:v>
                </c:pt>
                <c:pt idx="16">
                  <c:v>106.494</c:v>
                </c:pt>
                <c:pt idx="17">
                  <c:v>97.349900000000005</c:v>
                </c:pt>
                <c:pt idx="18">
                  <c:v>96.811999999999998</c:v>
                </c:pt>
                <c:pt idx="19">
                  <c:v>102.75700000000001</c:v>
                </c:pt>
                <c:pt idx="20">
                  <c:v>96.673199999999994</c:v>
                </c:pt>
                <c:pt idx="21">
                  <c:v>93.382599999999996</c:v>
                </c:pt>
                <c:pt idx="22">
                  <c:v>103.663</c:v>
                </c:pt>
                <c:pt idx="23">
                  <c:v>100.16200000000001</c:v>
                </c:pt>
                <c:pt idx="24">
                  <c:v>104.92700000000001</c:v>
                </c:pt>
                <c:pt idx="25">
                  <c:v>99.786699999999996</c:v>
                </c:pt>
                <c:pt idx="26">
                  <c:v>107.818</c:v>
                </c:pt>
                <c:pt idx="27">
                  <c:v>103.23099999999999</c:v>
                </c:pt>
                <c:pt idx="28">
                  <c:v>100.071</c:v>
                </c:pt>
                <c:pt idx="29">
                  <c:v>93.666399999999996</c:v>
                </c:pt>
                <c:pt idx="30">
                  <c:v>96.753799999999998</c:v>
                </c:pt>
                <c:pt idx="31">
                  <c:v>111.02800000000001</c:v>
                </c:pt>
                <c:pt idx="32">
                  <c:v>96.8185</c:v>
                </c:pt>
                <c:pt idx="33">
                  <c:v>104.148</c:v>
                </c:pt>
                <c:pt idx="34">
                  <c:v>100.375</c:v>
                </c:pt>
                <c:pt idx="35">
                  <c:v>99.803600000000003</c:v>
                </c:pt>
                <c:pt idx="36">
                  <c:v>93.474299999999999</c:v>
                </c:pt>
                <c:pt idx="37">
                  <c:v>105.828</c:v>
                </c:pt>
                <c:pt idx="38">
                  <c:v>96.853099999999998</c:v>
                </c:pt>
                <c:pt idx="39">
                  <c:v>99.152000000000001</c:v>
                </c:pt>
                <c:pt idx="40">
                  <c:v>93.184600000000003</c:v>
                </c:pt>
                <c:pt idx="41">
                  <c:v>112.962</c:v>
                </c:pt>
                <c:pt idx="42">
                  <c:v>98.108400000000003</c:v>
                </c:pt>
                <c:pt idx="43">
                  <c:v>96.880200000000002</c:v>
                </c:pt>
                <c:pt idx="44">
                  <c:v>95.078100000000006</c:v>
                </c:pt>
                <c:pt idx="45">
                  <c:v>108.21599999999999</c:v>
                </c:pt>
                <c:pt idx="46">
                  <c:v>97.668000000000006</c:v>
                </c:pt>
                <c:pt idx="47">
                  <c:v>94.364000000000004</c:v>
                </c:pt>
                <c:pt idx="48">
                  <c:v>100.129</c:v>
                </c:pt>
                <c:pt idx="49">
                  <c:v>111.583</c:v>
                </c:pt>
                <c:pt idx="50">
                  <c:v>92.277000000000001</c:v>
                </c:pt>
                <c:pt idx="51">
                  <c:v>98.802899999999994</c:v>
                </c:pt>
                <c:pt idx="52">
                  <c:v>95.997500000000002</c:v>
                </c:pt>
                <c:pt idx="53">
                  <c:v>94.837199999999996</c:v>
                </c:pt>
                <c:pt idx="54">
                  <c:v>109.93899999999999</c:v>
                </c:pt>
                <c:pt idx="55">
                  <c:v>98.072299999999998</c:v>
                </c:pt>
                <c:pt idx="56">
                  <c:v>93.670599999999993</c:v>
                </c:pt>
                <c:pt idx="57">
                  <c:v>100.461</c:v>
                </c:pt>
                <c:pt idx="58">
                  <c:v>104.14</c:v>
                </c:pt>
                <c:pt idx="59">
                  <c:v>105.99</c:v>
                </c:pt>
                <c:pt idx="60">
                  <c:v>92.451300000000003</c:v>
                </c:pt>
                <c:pt idx="61">
                  <c:v>93.521699999999996</c:v>
                </c:pt>
                <c:pt idx="62">
                  <c:v>99.466499999999996</c:v>
                </c:pt>
                <c:pt idx="63">
                  <c:v>96.543000000000006</c:v>
                </c:pt>
                <c:pt idx="64">
                  <c:v>98.437700000000007</c:v>
                </c:pt>
                <c:pt idx="65">
                  <c:v>94.397400000000005</c:v>
                </c:pt>
                <c:pt idx="66">
                  <c:v>95.174999999999997</c:v>
                </c:pt>
                <c:pt idx="67">
                  <c:v>103.18899999999999</c:v>
                </c:pt>
                <c:pt idx="68">
                  <c:v>98.177499999999995</c:v>
                </c:pt>
                <c:pt idx="69">
                  <c:v>94.866399999999999</c:v>
                </c:pt>
                <c:pt idx="70">
                  <c:v>93.084400000000002</c:v>
                </c:pt>
                <c:pt idx="71">
                  <c:v>96.739400000000003</c:v>
                </c:pt>
                <c:pt idx="72">
                  <c:v>97.662099999999995</c:v>
                </c:pt>
                <c:pt idx="73">
                  <c:v>94.860399999999998</c:v>
                </c:pt>
                <c:pt idx="74">
                  <c:v>95.786699999999996</c:v>
                </c:pt>
                <c:pt idx="75">
                  <c:v>100.661</c:v>
                </c:pt>
                <c:pt idx="76">
                  <c:v>95.416700000000006</c:v>
                </c:pt>
                <c:pt idx="77">
                  <c:v>98.025000000000006</c:v>
                </c:pt>
                <c:pt idx="78">
                  <c:v>93.156300000000002</c:v>
                </c:pt>
                <c:pt idx="79">
                  <c:v>94.533799999999999</c:v>
                </c:pt>
                <c:pt idx="80">
                  <c:v>97.536100000000005</c:v>
                </c:pt>
                <c:pt idx="81">
                  <c:v>93.220200000000006</c:v>
                </c:pt>
                <c:pt idx="82">
                  <c:v>94.955799999999996</c:v>
                </c:pt>
                <c:pt idx="83">
                  <c:v>98.628200000000007</c:v>
                </c:pt>
                <c:pt idx="84">
                  <c:v>97.019199999999998</c:v>
                </c:pt>
                <c:pt idx="85">
                  <c:v>97.407200000000003</c:v>
                </c:pt>
                <c:pt idx="86">
                  <c:v>98.440200000000004</c:v>
                </c:pt>
                <c:pt idx="87">
                  <c:v>90.369200000000006</c:v>
                </c:pt>
                <c:pt idx="88">
                  <c:v>93.41</c:v>
                </c:pt>
                <c:pt idx="89">
                  <c:v>93.412400000000005</c:v>
                </c:pt>
                <c:pt idx="90">
                  <c:v>96.192499999999995</c:v>
                </c:pt>
                <c:pt idx="91">
                  <c:v>90.538200000000003</c:v>
                </c:pt>
                <c:pt idx="92">
                  <c:v>94.728200000000001</c:v>
                </c:pt>
                <c:pt idx="93">
                  <c:v>91.485500000000002</c:v>
                </c:pt>
                <c:pt idx="94">
                  <c:v>89.501900000000006</c:v>
                </c:pt>
                <c:pt idx="95">
                  <c:v>92.217399999999998</c:v>
                </c:pt>
                <c:pt idx="96">
                  <c:v>87.549000000000007</c:v>
                </c:pt>
                <c:pt idx="97">
                  <c:v>90.066800000000001</c:v>
                </c:pt>
                <c:pt idx="98">
                  <c:v>92.845100000000002</c:v>
                </c:pt>
                <c:pt idx="99">
                  <c:v>93.304400000000001</c:v>
                </c:pt>
                <c:pt idx="100">
                  <c:v>92.617500000000007</c:v>
                </c:pt>
                <c:pt idx="101">
                  <c:v>95.478499999999997</c:v>
                </c:pt>
                <c:pt idx="102">
                  <c:v>88.951300000000003</c:v>
                </c:pt>
                <c:pt idx="103">
                  <c:v>95.192999999999998</c:v>
                </c:pt>
                <c:pt idx="104">
                  <c:v>90.873099999999994</c:v>
                </c:pt>
                <c:pt idx="105">
                  <c:v>88.688199999999995</c:v>
                </c:pt>
                <c:pt idx="106">
                  <c:v>89.003</c:v>
                </c:pt>
                <c:pt idx="107">
                  <c:v>89.405199999999994</c:v>
                </c:pt>
                <c:pt idx="108">
                  <c:v>93.097999999999999</c:v>
                </c:pt>
                <c:pt idx="109">
                  <c:v>87.302199999999999</c:v>
                </c:pt>
                <c:pt idx="110">
                  <c:v>88.914500000000004</c:v>
                </c:pt>
                <c:pt idx="111">
                  <c:v>88.6327</c:v>
                </c:pt>
                <c:pt idx="112">
                  <c:v>88.213099999999997</c:v>
                </c:pt>
                <c:pt idx="113">
                  <c:v>88.084900000000005</c:v>
                </c:pt>
                <c:pt idx="114">
                  <c:v>88.256799999999998</c:v>
                </c:pt>
                <c:pt idx="115">
                  <c:v>87.923900000000003</c:v>
                </c:pt>
                <c:pt idx="116">
                  <c:v>88.275400000000005</c:v>
                </c:pt>
                <c:pt idx="117">
                  <c:v>88.170100000000005</c:v>
                </c:pt>
                <c:pt idx="118">
                  <c:v>89.041700000000006</c:v>
                </c:pt>
                <c:pt idx="119">
                  <c:v>89.012200000000007</c:v>
                </c:pt>
                <c:pt idx="120">
                  <c:v>88.859800000000007</c:v>
                </c:pt>
                <c:pt idx="121">
                  <c:v>88.734399999999994</c:v>
                </c:pt>
                <c:pt idx="122">
                  <c:v>87.255200000000002</c:v>
                </c:pt>
                <c:pt idx="123">
                  <c:v>87.377600000000001</c:v>
                </c:pt>
                <c:pt idx="124">
                  <c:v>85.886799999999994</c:v>
                </c:pt>
                <c:pt idx="125">
                  <c:v>86.712000000000003</c:v>
                </c:pt>
                <c:pt idx="126">
                  <c:v>85.417699999999996</c:v>
                </c:pt>
                <c:pt idx="127">
                  <c:v>84.900800000000004</c:v>
                </c:pt>
                <c:pt idx="128">
                  <c:v>86.044499999999999</c:v>
                </c:pt>
                <c:pt idx="129">
                  <c:v>85.017600000000002</c:v>
                </c:pt>
                <c:pt idx="130">
                  <c:v>84.539599999999993</c:v>
                </c:pt>
                <c:pt idx="131">
                  <c:v>85.427000000000007</c:v>
                </c:pt>
                <c:pt idx="132">
                  <c:v>84.796800000000005</c:v>
                </c:pt>
                <c:pt idx="133">
                  <c:v>83.869799999999998</c:v>
                </c:pt>
                <c:pt idx="134">
                  <c:v>84.233999999999995</c:v>
                </c:pt>
                <c:pt idx="135">
                  <c:v>84.541700000000006</c:v>
                </c:pt>
                <c:pt idx="136">
                  <c:v>84.289000000000001</c:v>
                </c:pt>
                <c:pt idx="137">
                  <c:v>82.706500000000005</c:v>
                </c:pt>
                <c:pt idx="138">
                  <c:v>84.0501</c:v>
                </c:pt>
                <c:pt idx="139">
                  <c:v>82.935699999999997</c:v>
                </c:pt>
                <c:pt idx="140">
                  <c:v>82.963800000000006</c:v>
                </c:pt>
                <c:pt idx="141">
                  <c:v>81.843599999999995</c:v>
                </c:pt>
                <c:pt idx="142">
                  <c:v>81.958399999999997</c:v>
                </c:pt>
                <c:pt idx="143">
                  <c:v>80.981399999999994</c:v>
                </c:pt>
                <c:pt idx="144">
                  <c:v>81.637900000000002</c:v>
                </c:pt>
                <c:pt idx="145">
                  <c:v>80.787400000000005</c:v>
                </c:pt>
                <c:pt idx="146">
                  <c:v>80.247900000000001</c:v>
                </c:pt>
                <c:pt idx="147">
                  <c:v>80.118399999999994</c:v>
                </c:pt>
                <c:pt idx="148">
                  <c:v>79.725700000000003</c:v>
                </c:pt>
                <c:pt idx="149">
                  <c:v>79.391300000000001</c:v>
                </c:pt>
                <c:pt idx="150">
                  <c:v>78.825699999999998</c:v>
                </c:pt>
                <c:pt idx="151">
                  <c:v>78.380499999999998</c:v>
                </c:pt>
                <c:pt idx="152">
                  <c:v>78.237899999999996</c:v>
                </c:pt>
                <c:pt idx="153">
                  <c:v>77.712199999999996</c:v>
                </c:pt>
                <c:pt idx="154">
                  <c:v>77.623699999999999</c:v>
                </c:pt>
                <c:pt idx="155">
                  <c:v>77.102500000000006</c:v>
                </c:pt>
                <c:pt idx="156">
                  <c:v>77.255899999999997</c:v>
                </c:pt>
                <c:pt idx="157">
                  <c:v>77.358500000000006</c:v>
                </c:pt>
                <c:pt idx="158">
                  <c:v>76.352999999999994</c:v>
                </c:pt>
                <c:pt idx="159">
                  <c:v>76.112700000000004</c:v>
                </c:pt>
                <c:pt idx="160">
                  <c:v>75.343000000000004</c:v>
                </c:pt>
                <c:pt idx="161">
                  <c:v>75.483800000000002</c:v>
                </c:pt>
                <c:pt idx="162">
                  <c:v>74.932400000000001</c:v>
                </c:pt>
                <c:pt idx="163">
                  <c:v>74.494799999999998</c:v>
                </c:pt>
                <c:pt idx="164">
                  <c:v>74.175899999999999</c:v>
                </c:pt>
                <c:pt idx="165">
                  <c:v>73.6858</c:v>
                </c:pt>
                <c:pt idx="166">
                  <c:v>73.436000000000007</c:v>
                </c:pt>
                <c:pt idx="167">
                  <c:v>72.701800000000006</c:v>
                </c:pt>
                <c:pt idx="168">
                  <c:v>72.474400000000003</c:v>
                </c:pt>
                <c:pt idx="169">
                  <c:v>72.192499999999995</c:v>
                </c:pt>
                <c:pt idx="170">
                  <c:v>71.860399999999998</c:v>
                </c:pt>
                <c:pt idx="171">
                  <c:v>71.293599999999998</c:v>
                </c:pt>
                <c:pt idx="172">
                  <c:v>71.122699999999995</c:v>
                </c:pt>
                <c:pt idx="173">
                  <c:v>70.612499999999997</c:v>
                </c:pt>
                <c:pt idx="174">
                  <c:v>70.173500000000004</c:v>
                </c:pt>
                <c:pt idx="175">
                  <c:v>69.740700000000004</c:v>
                </c:pt>
                <c:pt idx="176">
                  <c:v>69.149100000000004</c:v>
                </c:pt>
                <c:pt idx="177">
                  <c:v>68.959599999999995</c:v>
                </c:pt>
                <c:pt idx="178">
                  <c:v>68.689499999999995</c:v>
                </c:pt>
                <c:pt idx="179">
                  <c:v>68.011600000000001</c:v>
                </c:pt>
                <c:pt idx="180">
                  <c:v>67.635499999999993</c:v>
                </c:pt>
                <c:pt idx="181">
                  <c:v>67.247399999999999</c:v>
                </c:pt>
                <c:pt idx="182">
                  <c:v>66.694900000000004</c:v>
                </c:pt>
                <c:pt idx="183">
                  <c:v>66.456599999999995</c:v>
                </c:pt>
                <c:pt idx="184">
                  <c:v>66.015299999999996</c:v>
                </c:pt>
                <c:pt idx="185">
                  <c:v>65.541600000000003</c:v>
                </c:pt>
                <c:pt idx="186">
                  <c:v>65.082899999999995</c:v>
                </c:pt>
                <c:pt idx="187">
                  <c:v>64.774199999999993</c:v>
                </c:pt>
                <c:pt idx="188">
                  <c:v>64.342399999999998</c:v>
                </c:pt>
                <c:pt idx="189">
                  <c:v>63.907600000000002</c:v>
                </c:pt>
                <c:pt idx="190">
                  <c:v>63.554200000000002</c:v>
                </c:pt>
                <c:pt idx="191">
                  <c:v>63.045400000000001</c:v>
                </c:pt>
                <c:pt idx="192">
                  <c:v>62.6629</c:v>
                </c:pt>
                <c:pt idx="193">
                  <c:v>62.258200000000002</c:v>
                </c:pt>
                <c:pt idx="194">
                  <c:v>61.877400000000002</c:v>
                </c:pt>
                <c:pt idx="195">
                  <c:v>61.456000000000003</c:v>
                </c:pt>
                <c:pt idx="196">
                  <c:v>60.975299999999997</c:v>
                </c:pt>
                <c:pt idx="197">
                  <c:v>60.609099999999998</c:v>
                </c:pt>
                <c:pt idx="198">
                  <c:v>60.162599999999998</c:v>
                </c:pt>
                <c:pt idx="199">
                  <c:v>59.824100000000001</c:v>
                </c:pt>
                <c:pt idx="200">
                  <c:v>59.388199999999998</c:v>
                </c:pt>
                <c:pt idx="201">
                  <c:v>59.026899999999998</c:v>
                </c:pt>
                <c:pt idx="202">
                  <c:v>58.625</c:v>
                </c:pt>
                <c:pt idx="203">
                  <c:v>58.244399999999999</c:v>
                </c:pt>
                <c:pt idx="204">
                  <c:v>57.804900000000004</c:v>
                </c:pt>
                <c:pt idx="205">
                  <c:v>57.456600000000002</c:v>
                </c:pt>
                <c:pt idx="206">
                  <c:v>57.041200000000003</c:v>
                </c:pt>
                <c:pt idx="207">
                  <c:v>56.671700000000001</c:v>
                </c:pt>
                <c:pt idx="208">
                  <c:v>56.256599999999999</c:v>
                </c:pt>
                <c:pt idx="209">
                  <c:v>55.916600000000003</c:v>
                </c:pt>
                <c:pt idx="210">
                  <c:v>55.517899999999997</c:v>
                </c:pt>
                <c:pt idx="211">
                  <c:v>55.182899999999997</c:v>
                </c:pt>
                <c:pt idx="212">
                  <c:v>54.764600000000002</c:v>
                </c:pt>
                <c:pt idx="213">
                  <c:v>54.401400000000002</c:v>
                </c:pt>
                <c:pt idx="214">
                  <c:v>54.011000000000003</c:v>
                </c:pt>
                <c:pt idx="215">
                  <c:v>53.695799999999998</c:v>
                </c:pt>
                <c:pt idx="216">
                  <c:v>53.313400000000001</c:v>
                </c:pt>
                <c:pt idx="217">
                  <c:v>52.932899999999997</c:v>
                </c:pt>
                <c:pt idx="218">
                  <c:v>52.595599999999997</c:v>
                </c:pt>
                <c:pt idx="219">
                  <c:v>52.218600000000002</c:v>
                </c:pt>
                <c:pt idx="220">
                  <c:v>51.853200000000001</c:v>
                </c:pt>
                <c:pt idx="221">
                  <c:v>51.497199999999999</c:v>
                </c:pt>
                <c:pt idx="222">
                  <c:v>51.133899999999997</c:v>
                </c:pt>
                <c:pt idx="223">
                  <c:v>50.8127</c:v>
                </c:pt>
                <c:pt idx="224">
                  <c:v>50.496000000000002</c:v>
                </c:pt>
                <c:pt idx="225">
                  <c:v>50.158499999999997</c:v>
                </c:pt>
                <c:pt idx="226">
                  <c:v>49.822499999999998</c:v>
                </c:pt>
                <c:pt idx="227">
                  <c:v>49.493899999999996</c:v>
                </c:pt>
                <c:pt idx="228">
                  <c:v>49.203299999999999</c:v>
                </c:pt>
                <c:pt idx="229">
                  <c:v>48.938600000000001</c:v>
                </c:pt>
                <c:pt idx="230">
                  <c:v>48.663499999999999</c:v>
                </c:pt>
                <c:pt idx="231">
                  <c:v>48.434399999999997</c:v>
                </c:pt>
                <c:pt idx="232">
                  <c:v>48.224299999999999</c:v>
                </c:pt>
                <c:pt idx="233">
                  <c:v>48.026400000000002</c:v>
                </c:pt>
                <c:pt idx="234">
                  <c:v>47.856400000000001</c:v>
                </c:pt>
                <c:pt idx="235">
                  <c:v>47.688299999999998</c:v>
                </c:pt>
                <c:pt idx="236">
                  <c:v>47.581800000000001</c:v>
                </c:pt>
                <c:pt idx="237">
                  <c:v>47.511099999999999</c:v>
                </c:pt>
                <c:pt idx="238">
                  <c:v>47.431699999999999</c:v>
                </c:pt>
                <c:pt idx="239">
                  <c:v>47.383000000000003</c:v>
                </c:pt>
                <c:pt idx="240">
                  <c:v>47.368099999999998</c:v>
                </c:pt>
                <c:pt idx="241">
                  <c:v>47.345100000000002</c:v>
                </c:pt>
                <c:pt idx="242">
                  <c:v>47.360900000000001</c:v>
                </c:pt>
                <c:pt idx="243">
                  <c:v>47.389000000000003</c:v>
                </c:pt>
                <c:pt idx="244">
                  <c:v>47.411700000000003</c:v>
                </c:pt>
                <c:pt idx="245">
                  <c:v>47.451999999999998</c:v>
                </c:pt>
                <c:pt idx="246">
                  <c:v>47.484900000000003</c:v>
                </c:pt>
                <c:pt idx="247">
                  <c:v>47.529499999999999</c:v>
                </c:pt>
                <c:pt idx="248">
                  <c:v>47.561999999999998</c:v>
                </c:pt>
                <c:pt idx="249">
                  <c:v>47.619</c:v>
                </c:pt>
                <c:pt idx="250">
                  <c:v>47.6554</c:v>
                </c:pt>
                <c:pt idx="251">
                  <c:v>47.694400000000002</c:v>
                </c:pt>
                <c:pt idx="252">
                  <c:v>47.723500000000001</c:v>
                </c:pt>
                <c:pt idx="253">
                  <c:v>47.755800000000001</c:v>
                </c:pt>
                <c:pt idx="254">
                  <c:v>47.787199999999999</c:v>
                </c:pt>
                <c:pt idx="255">
                  <c:v>47.801499999999997</c:v>
                </c:pt>
                <c:pt idx="256">
                  <c:v>47.831600000000002</c:v>
                </c:pt>
                <c:pt idx="257">
                  <c:v>47.857900000000001</c:v>
                </c:pt>
                <c:pt idx="258">
                  <c:v>47.854199999999999</c:v>
                </c:pt>
                <c:pt idx="259">
                  <c:v>47.866700000000002</c:v>
                </c:pt>
                <c:pt idx="260">
                  <c:v>47.875</c:v>
                </c:pt>
                <c:pt idx="261">
                  <c:v>47.884399999999999</c:v>
                </c:pt>
                <c:pt idx="262">
                  <c:v>47.8874</c:v>
                </c:pt>
                <c:pt idx="263">
                  <c:v>47.8874</c:v>
                </c:pt>
                <c:pt idx="264">
                  <c:v>47.903100000000002</c:v>
                </c:pt>
                <c:pt idx="265">
                  <c:v>47.9069</c:v>
                </c:pt>
                <c:pt idx="266">
                  <c:v>47.907400000000003</c:v>
                </c:pt>
                <c:pt idx="267">
                  <c:v>47.907499999999999</c:v>
                </c:pt>
                <c:pt idx="268">
                  <c:v>47.907200000000003</c:v>
                </c:pt>
                <c:pt idx="269">
                  <c:v>47.903399999999998</c:v>
                </c:pt>
                <c:pt idx="270">
                  <c:v>47.897500000000001</c:v>
                </c:pt>
                <c:pt idx="271">
                  <c:v>47.9039</c:v>
                </c:pt>
                <c:pt idx="272">
                  <c:v>47.901400000000002</c:v>
                </c:pt>
                <c:pt idx="273">
                  <c:v>47.901600000000002</c:v>
                </c:pt>
                <c:pt idx="274">
                  <c:v>47.915500000000002</c:v>
                </c:pt>
                <c:pt idx="275">
                  <c:v>47.925600000000003</c:v>
                </c:pt>
                <c:pt idx="276">
                  <c:v>47.958599999999997</c:v>
                </c:pt>
                <c:pt idx="277">
                  <c:v>47.985999999999997</c:v>
                </c:pt>
                <c:pt idx="278">
                  <c:v>48.042499999999997</c:v>
                </c:pt>
                <c:pt idx="279">
                  <c:v>48.099800000000002</c:v>
                </c:pt>
                <c:pt idx="280">
                  <c:v>48.180500000000002</c:v>
                </c:pt>
                <c:pt idx="281">
                  <c:v>48.258000000000003</c:v>
                </c:pt>
                <c:pt idx="282">
                  <c:v>48.340600000000002</c:v>
                </c:pt>
                <c:pt idx="283">
                  <c:v>48.423200000000001</c:v>
                </c:pt>
                <c:pt idx="284">
                  <c:v>48.499600000000001</c:v>
                </c:pt>
                <c:pt idx="285">
                  <c:v>48.558900000000001</c:v>
                </c:pt>
                <c:pt idx="286">
                  <c:v>48.596899999999998</c:v>
                </c:pt>
                <c:pt idx="287">
                  <c:v>48.6297</c:v>
                </c:pt>
                <c:pt idx="288">
                  <c:v>48.649299999999997</c:v>
                </c:pt>
                <c:pt idx="289">
                  <c:v>48.68</c:v>
                </c:pt>
                <c:pt idx="290">
                  <c:v>48.708199999999998</c:v>
                </c:pt>
                <c:pt idx="291">
                  <c:v>48.753100000000003</c:v>
                </c:pt>
                <c:pt idx="292">
                  <c:v>48.820599999999999</c:v>
                </c:pt>
                <c:pt idx="293">
                  <c:v>48.8949</c:v>
                </c:pt>
                <c:pt idx="294">
                  <c:v>49.006700000000002</c:v>
                </c:pt>
                <c:pt idx="295">
                  <c:v>49.113300000000002</c:v>
                </c:pt>
                <c:pt idx="296">
                  <c:v>49.251399999999997</c:v>
                </c:pt>
                <c:pt idx="297">
                  <c:v>49.387300000000003</c:v>
                </c:pt>
                <c:pt idx="298">
                  <c:v>49.5505</c:v>
                </c:pt>
                <c:pt idx="299">
                  <c:v>49.718000000000004</c:v>
                </c:pt>
                <c:pt idx="300">
                  <c:v>49.904899999999998</c:v>
                </c:pt>
                <c:pt idx="301">
                  <c:v>50.114400000000003</c:v>
                </c:pt>
                <c:pt idx="302">
                  <c:v>50.334400000000002</c:v>
                </c:pt>
                <c:pt idx="303">
                  <c:v>50.567700000000002</c:v>
                </c:pt>
                <c:pt idx="304">
                  <c:v>50.810299999999998</c:v>
                </c:pt>
                <c:pt idx="305">
                  <c:v>51.049700000000001</c:v>
                </c:pt>
                <c:pt idx="306">
                  <c:v>51.306600000000003</c:v>
                </c:pt>
                <c:pt idx="307">
                  <c:v>51.601700000000001</c:v>
                </c:pt>
                <c:pt idx="308">
                  <c:v>51.864899999999999</c:v>
                </c:pt>
                <c:pt idx="309">
                  <c:v>52.172400000000003</c:v>
                </c:pt>
                <c:pt idx="310">
                  <c:v>52.473500000000001</c:v>
                </c:pt>
                <c:pt idx="311">
                  <c:v>52.787799999999997</c:v>
                </c:pt>
                <c:pt idx="312">
                  <c:v>53.122399999999999</c:v>
                </c:pt>
                <c:pt idx="313">
                  <c:v>53.457900000000002</c:v>
                </c:pt>
                <c:pt idx="314">
                  <c:v>53.791499999999999</c:v>
                </c:pt>
                <c:pt idx="315">
                  <c:v>54.154899999999998</c:v>
                </c:pt>
                <c:pt idx="316">
                  <c:v>54.516199999999998</c:v>
                </c:pt>
                <c:pt idx="317">
                  <c:v>54.918900000000001</c:v>
                </c:pt>
                <c:pt idx="318">
                  <c:v>55.277799999999999</c:v>
                </c:pt>
                <c:pt idx="319">
                  <c:v>55.662300000000002</c:v>
                </c:pt>
                <c:pt idx="320">
                  <c:v>56.043300000000002</c:v>
                </c:pt>
                <c:pt idx="321">
                  <c:v>56.409500000000001</c:v>
                </c:pt>
                <c:pt idx="322">
                  <c:v>56.785200000000003</c:v>
                </c:pt>
                <c:pt idx="323">
                  <c:v>57.117199999999997</c:v>
                </c:pt>
                <c:pt idx="324">
                  <c:v>57.443199999999997</c:v>
                </c:pt>
                <c:pt idx="325">
                  <c:v>57.718299999999999</c:v>
                </c:pt>
                <c:pt idx="326">
                  <c:v>57.984099999999998</c:v>
                </c:pt>
                <c:pt idx="327">
                  <c:v>58.170299999999997</c:v>
                </c:pt>
                <c:pt idx="328">
                  <c:v>58.301200000000001</c:v>
                </c:pt>
                <c:pt idx="329">
                  <c:v>58.299599999999998</c:v>
                </c:pt>
                <c:pt idx="330">
                  <c:v>58.242699999999999</c:v>
                </c:pt>
                <c:pt idx="331">
                  <c:v>58.123399999999997</c:v>
                </c:pt>
                <c:pt idx="332">
                  <c:v>57.7988</c:v>
                </c:pt>
                <c:pt idx="333">
                  <c:v>57.486400000000003</c:v>
                </c:pt>
                <c:pt idx="334">
                  <c:v>57.069000000000003</c:v>
                </c:pt>
                <c:pt idx="335">
                  <c:v>56.607799999999997</c:v>
                </c:pt>
                <c:pt idx="336">
                  <c:v>56.058100000000003</c:v>
                </c:pt>
                <c:pt idx="337">
                  <c:v>55.540900000000001</c:v>
                </c:pt>
                <c:pt idx="338">
                  <c:v>54.985500000000002</c:v>
                </c:pt>
                <c:pt idx="339">
                  <c:v>54.424900000000001</c:v>
                </c:pt>
                <c:pt idx="340">
                  <c:v>53.860799999999998</c:v>
                </c:pt>
                <c:pt idx="341">
                  <c:v>53.278599999999997</c:v>
                </c:pt>
                <c:pt idx="342">
                  <c:v>52.711599999999997</c:v>
                </c:pt>
                <c:pt idx="343">
                  <c:v>52.182299999999998</c:v>
                </c:pt>
                <c:pt idx="344">
                  <c:v>51.641100000000002</c:v>
                </c:pt>
                <c:pt idx="345">
                  <c:v>51.094099999999997</c:v>
                </c:pt>
                <c:pt idx="346">
                  <c:v>50.607700000000001</c:v>
                </c:pt>
                <c:pt idx="347">
                  <c:v>50.115299999999998</c:v>
                </c:pt>
                <c:pt idx="348">
                  <c:v>49.597799999999999</c:v>
                </c:pt>
                <c:pt idx="349">
                  <c:v>49.128100000000003</c:v>
                </c:pt>
                <c:pt idx="350">
                  <c:v>48.685400000000001</c:v>
                </c:pt>
                <c:pt idx="351">
                  <c:v>48.2346</c:v>
                </c:pt>
                <c:pt idx="352">
                  <c:v>47.789099999999998</c:v>
                </c:pt>
                <c:pt idx="353">
                  <c:v>47.369500000000002</c:v>
                </c:pt>
                <c:pt idx="354">
                  <c:v>46.961300000000001</c:v>
                </c:pt>
                <c:pt idx="355">
                  <c:v>46.538200000000003</c:v>
                </c:pt>
                <c:pt idx="356">
                  <c:v>46.151400000000002</c:v>
                </c:pt>
                <c:pt idx="357">
                  <c:v>45.761400000000002</c:v>
                </c:pt>
                <c:pt idx="358">
                  <c:v>45.378399999999999</c:v>
                </c:pt>
                <c:pt idx="359">
                  <c:v>45.000999999999998</c:v>
                </c:pt>
                <c:pt idx="360">
                  <c:v>44.623100000000001</c:v>
                </c:pt>
                <c:pt idx="361">
                  <c:v>44.276400000000002</c:v>
                </c:pt>
                <c:pt idx="362">
                  <c:v>43.927700000000002</c:v>
                </c:pt>
                <c:pt idx="363">
                  <c:v>43.573099999999997</c:v>
                </c:pt>
                <c:pt idx="364">
                  <c:v>43.236499999999999</c:v>
                </c:pt>
                <c:pt idx="365">
                  <c:v>42.915199999999999</c:v>
                </c:pt>
                <c:pt idx="366">
                  <c:v>42.568199999999997</c:v>
                </c:pt>
                <c:pt idx="367">
                  <c:v>42.244300000000003</c:v>
                </c:pt>
                <c:pt idx="368">
                  <c:v>41.911299999999997</c:v>
                </c:pt>
                <c:pt idx="369">
                  <c:v>41.5944</c:v>
                </c:pt>
                <c:pt idx="370">
                  <c:v>41.259399999999999</c:v>
                </c:pt>
                <c:pt idx="371">
                  <c:v>40.943800000000003</c:v>
                </c:pt>
                <c:pt idx="372">
                  <c:v>40.619799999999998</c:v>
                </c:pt>
                <c:pt idx="373">
                  <c:v>40.306100000000001</c:v>
                </c:pt>
                <c:pt idx="374">
                  <c:v>39.988199999999999</c:v>
                </c:pt>
                <c:pt idx="375">
                  <c:v>39.685899999999997</c:v>
                </c:pt>
                <c:pt idx="376">
                  <c:v>39.381300000000003</c:v>
                </c:pt>
                <c:pt idx="377">
                  <c:v>39.085500000000003</c:v>
                </c:pt>
                <c:pt idx="378">
                  <c:v>38.805500000000002</c:v>
                </c:pt>
                <c:pt idx="379">
                  <c:v>38.525300000000001</c:v>
                </c:pt>
                <c:pt idx="380">
                  <c:v>38.269199999999998</c:v>
                </c:pt>
                <c:pt idx="381">
                  <c:v>38.026899999999998</c:v>
                </c:pt>
                <c:pt idx="382">
                  <c:v>37.795499999999997</c:v>
                </c:pt>
                <c:pt idx="383">
                  <c:v>37.578600000000002</c:v>
                </c:pt>
                <c:pt idx="384">
                  <c:v>37.368499999999997</c:v>
                </c:pt>
                <c:pt idx="385">
                  <c:v>37.169499999999999</c:v>
                </c:pt>
                <c:pt idx="386">
                  <c:v>36.953499999999998</c:v>
                </c:pt>
                <c:pt idx="387">
                  <c:v>36.718600000000002</c:v>
                </c:pt>
                <c:pt idx="388">
                  <c:v>36.466000000000001</c:v>
                </c:pt>
                <c:pt idx="389">
                  <c:v>36.223100000000002</c:v>
                </c:pt>
                <c:pt idx="390">
                  <c:v>35.958599999999997</c:v>
                </c:pt>
                <c:pt idx="391">
                  <c:v>35.6965</c:v>
                </c:pt>
                <c:pt idx="392">
                  <c:v>35.421399999999998</c:v>
                </c:pt>
                <c:pt idx="393">
                  <c:v>35.1496</c:v>
                </c:pt>
                <c:pt idx="394">
                  <c:v>34.879800000000003</c:v>
                </c:pt>
                <c:pt idx="395">
                  <c:v>34.6081</c:v>
                </c:pt>
                <c:pt idx="396">
                  <c:v>34.338799999999999</c:v>
                </c:pt>
                <c:pt idx="397">
                  <c:v>34.067300000000003</c:v>
                </c:pt>
                <c:pt idx="398">
                  <c:v>33.802300000000002</c:v>
                </c:pt>
                <c:pt idx="399">
                  <c:v>33.5443</c:v>
                </c:pt>
                <c:pt idx="400">
                  <c:v>33.2926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15-4705-8D7E-E192013ACD72}"/>
            </c:ext>
          </c:extLst>
        </c:ser>
        <c:ser>
          <c:idx val="1"/>
          <c:order val="1"/>
          <c:tx>
            <c:strRef>
              <c:f>Datasheet!$E$3</c:f>
              <c:strCache>
                <c:ptCount val="1"/>
                <c:pt idx="0">
                  <c:v>3V / 100mA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Datasheet!$A$4:$A$404</c:f>
              <c:numCache>
                <c:formatCode>General</c:formatCode>
                <c:ptCount val="401"/>
                <c:pt idx="0">
                  <c:v>100</c:v>
                </c:pt>
                <c:pt idx="1">
                  <c:v>102.92</c:v>
                </c:pt>
                <c:pt idx="2">
                  <c:v>105.925</c:v>
                </c:pt>
                <c:pt idx="3">
                  <c:v>109.018</c:v>
                </c:pt>
                <c:pt idx="4">
                  <c:v>112.202</c:v>
                </c:pt>
                <c:pt idx="5">
                  <c:v>115.47799999999999</c:v>
                </c:pt>
                <c:pt idx="6">
                  <c:v>118.85</c:v>
                </c:pt>
                <c:pt idx="7">
                  <c:v>122.321</c:v>
                </c:pt>
                <c:pt idx="8">
                  <c:v>125.893</c:v>
                </c:pt>
                <c:pt idx="9">
                  <c:v>129.56899999999999</c:v>
                </c:pt>
                <c:pt idx="10">
                  <c:v>133.352</c:v>
                </c:pt>
                <c:pt idx="11">
                  <c:v>137.24600000000001</c:v>
                </c:pt>
                <c:pt idx="12">
                  <c:v>141.25399999999999</c:v>
                </c:pt>
                <c:pt idx="13">
                  <c:v>145.37799999999999</c:v>
                </c:pt>
                <c:pt idx="14">
                  <c:v>149.624</c:v>
                </c:pt>
                <c:pt idx="15">
                  <c:v>153.99299999999999</c:v>
                </c:pt>
                <c:pt idx="16">
                  <c:v>158.489</c:v>
                </c:pt>
                <c:pt idx="17">
                  <c:v>163.11699999999999</c:v>
                </c:pt>
                <c:pt idx="18">
                  <c:v>167.88</c:v>
                </c:pt>
                <c:pt idx="19">
                  <c:v>172.78299999999999</c:v>
                </c:pt>
                <c:pt idx="20">
                  <c:v>177.828</c:v>
                </c:pt>
                <c:pt idx="21">
                  <c:v>183.02099999999999</c:v>
                </c:pt>
                <c:pt idx="22">
                  <c:v>188.36500000000001</c:v>
                </c:pt>
                <c:pt idx="23">
                  <c:v>193.86500000000001</c:v>
                </c:pt>
                <c:pt idx="24">
                  <c:v>199.52600000000001</c:v>
                </c:pt>
                <c:pt idx="25">
                  <c:v>205.35300000000001</c:v>
                </c:pt>
                <c:pt idx="26">
                  <c:v>211.34899999999999</c:v>
                </c:pt>
                <c:pt idx="27">
                  <c:v>217.52</c:v>
                </c:pt>
                <c:pt idx="28">
                  <c:v>223.87200000000001</c:v>
                </c:pt>
                <c:pt idx="29">
                  <c:v>230.40899999999999</c:v>
                </c:pt>
                <c:pt idx="30">
                  <c:v>237.137</c:v>
                </c:pt>
                <c:pt idx="31">
                  <c:v>244.06200000000001</c:v>
                </c:pt>
                <c:pt idx="32">
                  <c:v>251.18899999999999</c:v>
                </c:pt>
                <c:pt idx="33">
                  <c:v>258.52300000000002</c:v>
                </c:pt>
                <c:pt idx="34">
                  <c:v>266.07299999999998</c:v>
                </c:pt>
                <c:pt idx="35">
                  <c:v>273.84199999999998</c:v>
                </c:pt>
                <c:pt idx="36">
                  <c:v>281.83800000000002</c:v>
                </c:pt>
                <c:pt idx="37">
                  <c:v>290.06799999999998</c:v>
                </c:pt>
                <c:pt idx="38">
                  <c:v>298.53800000000001</c:v>
                </c:pt>
                <c:pt idx="39">
                  <c:v>307.25599999999997</c:v>
                </c:pt>
                <c:pt idx="40">
                  <c:v>316.22800000000001</c:v>
                </c:pt>
                <c:pt idx="41">
                  <c:v>325.46199999999999</c:v>
                </c:pt>
                <c:pt idx="42">
                  <c:v>334.96499999999997</c:v>
                </c:pt>
                <c:pt idx="43">
                  <c:v>344.74700000000001</c:v>
                </c:pt>
                <c:pt idx="44">
                  <c:v>354.81299999999999</c:v>
                </c:pt>
                <c:pt idx="45">
                  <c:v>365.17399999999998</c:v>
                </c:pt>
                <c:pt idx="46">
                  <c:v>375.83699999999999</c:v>
                </c:pt>
                <c:pt idx="47">
                  <c:v>386.81200000000001</c:v>
                </c:pt>
                <c:pt idx="48">
                  <c:v>398.10700000000003</c:v>
                </c:pt>
                <c:pt idx="49">
                  <c:v>409.73200000000003</c:v>
                </c:pt>
                <c:pt idx="50">
                  <c:v>421.697</c:v>
                </c:pt>
                <c:pt idx="51">
                  <c:v>434.01</c:v>
                </c:pt>
                <c:pt idx="52">
                  <c:v>446.68400000000003</c:v>
                </c:pt>
                <c:pt idx="53">
                  <c:v>459.72699999999998</c:v>
                </c:pt>
                <c:pt idx="54">
                  <c:v>473.15100000000001</c:v>
                </c:pt>
                <c:pt idx="55">
                  <c:v>486.96800000000002</c:v>
                </c:pt>
                <c:pt idx="56">
                  <c:v>501.18700000000001</c:v>
                </c:pt>
                <c:pt idx="57">
                  <c:v>515.822</c:v>
                </c:pt>
                <c:pt idx="58">
                  <c:v>530.88400000000001</c:v>
                </c:pt>
                <c:pt idx="59">
                  <c:v>546.38699999999994</c:v>
                </c:pt>
                <c:pt idx="60">
                  <c:v>562.34100000000001</c:v>
                </c:pt>
                <c:pt idx="61">
                  <c:v>578.76199999999994</c:v>
                </c:pt>
                <c:pt idx="62">
                  <c:v>595.66200000000003</c:v>
                </c:pt>
                <c:pt idx="63">
                  <c:v>613.05600000000004</c:v>
                </c:pt>
                <c:pt idx="64">
                  <c:v>630.95699999999999</c:v>
                </c:pt>
                <c:pt idx="65">
                  <c:v>649.38199999999995</c:v>
                </c:pt>
                <c:pt idx="66">
                  <c:v>668.34400000000005</c:v>
                </c:pt>
                <c:pt idx="67">
                  <c:v>687.86</c:v>
                </c:pt>
                <c:pt idx="68">
                  <c:v>707.94600000000003</c:v>
                </c:pt>
                <c:pt idx="69">
                  <c:v>728.61800000000005</c:v>
                </c:pt>
                <c:pt idx="70">
                  <c:v>749.89400000000001</c:v>
                </c:pt>
                <c:pt idx="71">
                  <c:v>771.79200000000003</c:v>
                </c:pt>
                <c:pt idx="72">
                  <c:v>794.32799999999997</c:v>
                </c:pt>
                <c:pt idx="73">
                  <c:v>817.52300000000002</c:v>
                </c:pt>
                <c:pt idx="74">
                  <c:v>841.39499999999998</c:v>
                </c:pt>
                <c:pt idx="75">
                  <c:v>865.96400000000006</c:v>
                </c:pt>
                <c:pt idx="76">
                  <c:v>891.25099999999998</c:v>
                </c:pt>
                <c:pt idx="77">
                  <c:v>917.27599999999995</c:v>
                </c:pt>
                <c:pt idx="78">
                  <c:v>944.06100000000004</c:v>
                </c:pt>
                <c:pt idx="79">
                  <c:v>971.62800000000004</c:v>
                </c:pt>
                <c:pt idx="80">
                  <c:v>1000</c:v>
                </c:pt>
                <c:pt idx="81">
                  <c:v>1029.201</c:v>
                </c:pt>
                <c:pt idx="82">
                  <c:v>1059.2539999999999</c:v>
                </c:pt>
                <c:pt idx="83">
                  <c:v>1090.184</c:v>
                </c:pt>
                <c:pt idx="84">
                  <c:v>1122.018</c:v>
                </c:pt>
                <c:pt idx="85">
                  <c:v>1154.7819999999999</c:v>
                </c:pt>
                <c:pt idx="86">
                  <c:v>1188.502</c:v>
                </c:pt>
                <c:pt idx="87">
                  <c:v>1223.2070000000001</c:v>
                </c:pt>
                <c:pt idx="88">
                  <c:v>1258.925</c:v>
                </c:pt>
                <c:pt idx="89">
                  <c:v>1295.6869999999999</c:v>
                </c:pt>
                <c:pt idx="90">
                  <c:v>1333.521</c:v>
                </c:pt>
                <c:pt idx="91">
                  <c:v>1372.461</c:v>
                </c:pt>
                <c:pt idx="92">
                  <c:v>1412.538</c:v>
                </c:pt>
                <c:pt idx="93">
                  <c:v>1453.7840000000001</c:v>
                </c:pt>
                <c:pt idx="94">
                  <c:v>1496.2360000000001</c:v>
                </c:pt>
                <c:pt idx="95">
                  <c:v>1539.9269999999999</c:v>
                </c:pt>
                <c:pt idx="96">
                  <c:v>1584.893</c:v>
                </c:pt>
                <c:pt idx="97">
                  <c:v>1631.173</c:v>
                </c:pt>
                <c:pt idx="98">
                  <c:v>1678.8040000000001</c:v>
                </c:pt>
                <c:pt idx="99">
                  <c:v>1727.826</c:v>
                </c:pt>
                <c:pt idx="100">
                  <c:v>1778.279</c:v>
                </c:pt>
                <c:pt idx="101">
                  <c:v>1830.2059999999999</c:v>
                </c:pt>
                <c:pt idx="102">
                  <c:v>1883.6489999999999</c:v>
                </c:pt>
                <c:pt idx="103">
                  <c:v>1938.653</c:v>
                </c:pt>
                <c:pt idx="104">
                  <c:v>1995.2619999999999</c:v>
                </c:pt>
                <c:pt idx="105">
                  <c:v>2053.5250000000001</c:v>
                </c:pt>
                <c:pt idx="106">
                  <c:v>2113.489</c:v>
                </c:pt>
                <c:pt idx="107">
                  <c:v>2175.2040000000002</c:v>
                </c:pt>
                <c:pt idx="108">
                  <c:v>2238.721</c:v>
                </c:pt>
                <c:pt idx="109">
                  <c:v>2304.0929999999998</c:v>
                </c:pt>
                <c:pt idx="110">
                  <c:v>2371.3739999999998</c:v>
                </c:pt>
                <c:pt idx="111">
                  <c:v>2440.6190000000001</c:v>
                </c:pt>
                <c:pt idx="112">
                  <c:v>2511.886</c:v>
                </c:pt>
                <c:pt idx="113">
                  <c:v>2585.2350000000001</c:v>
                </c:pt>
                <c:pt idx="114">
                  <c:v>2660.7249999999999</c:v>
                </c:pt>
                <c:pt idx="115">
                  <c:v>2738.42</c:v>
                </c:pt>
                <c:pt idx="116">
                  <c:v>2818.3829999999998</c:v>
                </c:pt>
                <c:pt idx="117">
                  <c:v>2900.681</c:v>
                </c:pt>
                <c:pt idx="118">
                  <c:v>2985.3829999999998</c:v>
                </c:pt>
                <c:pt idx="119">
                  <c:v>3072.5569999999998</c:v>
                </c:pt>
                <c:pt idx="120">
                  <c:v>3162.2779999999998</c:v>
                </c:pt>
                <c:pt idx="121">
                  <c:v>3254.6179999999999</c:v>
                </c:pt>
                <c:pt idx="122">
                  <c:v>3349.654</c:v>
                </c:pt>
                <c:pt idx="123">
                  <c:v>3447.4659999999999</c:v>
                </c:pt>
                <c:pt idx="124">
                  <c:v>3548.134</c:v>
                </c:pt>
                <c:pt idx="125">
                  <c:v>3651.741</c:v>
                </c:pt>
                <c:pt idx="126">
                  <c:v>3758.3739999999998</c:v>
                </c:pt>
                <c:pt idx="127">
                  <c:v>3868.1210000000001</c:v>
                </c:pt>
                <c:pt idx="128">
                  <c:v>3981.0720000000001</c:v>
                </c:pt>
                <c:pt idx="129">
                  <c:v>4097.3209999999999</c:v>
                </c:pt>
                <c:pt idx="130">
                  <c:v>4216.9650000000001</c:v>
                </c:pt>
                <c:pt idx="131">
                  <c:v>4340.1030000000001</c:v>
                </c:pt>
                <c:pt idx="132">
                  <c:v>4466.8360000000002</c:v>
                </c:pt>
                <c:pt idx="133">
                  <c:v>4597.2700000000004</c:v>
                </c:pt>
                <c:pt idx="134">
                  <c:v>4731.5129999999999</c:v>
                </c:pt>
                <c:pt idx="135">
                  <c:v>4869.6750000000002</c:v>
                </c:pt>
                <c:pt idx="136">
                  <c:v>5011.8720000000003</c:v>
                </c:pt>
                <c:pt idx="137">
                  <c:v>5158.2219999999998</c:v>
                </c:pt>
                <c:pt idx="138">
                  <c:v>5308.8440000000001</c:v>
                </c:pt>
                <c:pt idx="139">
                  <c:v>5463.8649999999998</c:v>
                </c:pt>
                <c:pt idx="140">
                  <c:v>5623.4129999999996</c:v>
                </c:pt>
                <c:pt idx="141">
                  <c:v>5787.62</c:v>
                </c:pt>
                <c:pt idx="142">
                  <c:v>5956.6210000000001</c:v>
                </c:pt>
                <c:pt idx="143">
                  <c:v>6130.558</c:v>
                </c:pt>
                <c:pt idx="144">
                  <c:v>6309.5730000000003</c:v>
                </c:pt>
                <c:pt idx="145">
                  <c:v>6493.8159999999998</c:v>
                </c:pt>
                <c:pt idx="146">
                  <c:v>6683.4390000000003</c:v>
                </c:pt>
                <c:pt idx="147">
                  <c:v>6878.5990000000002</c:v>
                </c:pt>
                <c:pt idx="148">
                  <c:v>7079.4579999999996</c:v>
                </c:pt>
                <c:pt idx="149">
                  <c:v>7286.1819999999998</c:v>
                </c:pt>
                <c:pt idx="150">
                  <c:v>7498.942</c:v>
                </c:pt>
                <c:pt idx="151">
                  <c:v>7717.915</c:v>
                </c:pt>
                <c:pt idx="152">
                  <c:v>7943.2820000000002</c:v>
                </c:pt>
                <c:pt idx="153">
                  <c:v>8175.23</c:v>
                </c:pt>
                <c:pt idx="154">
                  <c:v>8413.9509999999991</c:v>
                </c:pt>
                <c:pt idx="155">
                  <c:v>8659.643</c:v>
                </c:pt>
                <c:pt idx="156">
                  <c:v>8912.509</c:v>
                </c:pt>
                <c:pt idx="157">
                  <c:v>9172.759</c:v>
                </c:pt>
                <c:pt idx="158">
                  <c:v>9440.6090000000004</c:v>
                </c:pt>
                <c:pt idx="159">
                  <c:v>9716.2800000000007</c:v>
                </c:pt>
                <c:pt idx="160">
                  <c:v>10000</c:v>
                </c:pt>
                <c:pt idx="161">
                  <c:v>10292.004999999999</c:v>
                </c:pt>
                <c:pt idx="162">
                  <c:v>10592.537</c:v>
                </c:pt>
                <c:pt idx="163">
                  <c:v>10901.844999999999</c:v>
                </c:pt>
                <c:pt idx="164">
                  <c:v>11220.184999999999</c:v>
                </c:pt>
                <c:pt idx="165">
                  <c:v>11547.82</c:v>
                </c:pt>
                <c:pt idx="166">
                  <c:v>11885.022000000001</c:v>
                </c:pt>
                <c:pt idx="167">
                  <c:v>12232.071</c:v>
                </c:pt>
                <c:pt idx="168">
                  <c:v>12589.254000000001</c:v>
                </c:pt>
                <c:pt idx="169">
                  <c:v>12956.867</c:v>
                </c:pt>
                <c:pt idx="170">
                  <c:v>13335.214</c:v>
                </c:pt>
                <c:pt idx="171">
                  <c:v>13724.61</c:v>
                </c:pt>
                <c:pt idx="172">
                  <c:v>14125.375</c:v>
                </c:pt>
                <c:pt idx="173">
                  <c:v>14537.843999999999</c:v>
                </c:pt>
                <c:pt idx="174">
                  <c:v>14962.357</c:v>
                </c:pt>
                <c:pt idx="175">
                  <c:v>15399.264999999999</c:v>
                </c:pt>
                <c:pt idx="176">
                  <c:v>15848.932000000001</c:v>
                </c:pt>
                <c:pt idx="177">
                  <c:v>16311.728999999999</c:v>
                </c:pt>
                <c:pt idx="178">
                  <c:v>16788.04</c:v>
                </c:pt>
                <c:pt idx="179">
                  <c:v>17278.259999999998</c:v>
                </c:pt>
                <c:pt idx="180">
                  <c:v>17782.794000000002</c:v>
                </c:pt>
                <c:pt idx="181">
                  <c:v>18302.061000000002</c:v>
                </c:pt>
                <c:pt idx="182">
                  <c:v>18836.491000000002</c:v>
                </c:pt>
                <c:pt idx="183">
                  <c:v>19386.526000000002</c:v>
                </c:pt>
                <c:pt idx="184">
                  <c:v>19952.623</c:v>
                </c:pt>
                <c:pt idx="185">
                  <c:v>20535.25</c:v>
                </c:pt>
                <c:pt idx="186">
                  <c:v>21134.89</c:v>
                </c:pt>
                <c:pt idx="187">
                  <c:v>21752.04</c:v>
                </c:pt>
                <c:pt idx="188">
                  <c:v>22387.210999999999</c:v>
                </c:pt>
                <c:pt idx="189">
                  <c:v>23040.93</c:v>
                </c:pt>
                <c:pt idx="190">
                  <c:v>23713.737000000001</c:v>
                </c:pt>
                <c:pt idx="191">
                  <c:v>24406.190999999999</c:v>
                </c:pt>
                <c:pt idx="192">
                  <c:v>25118.864000000001</c:v>
                </c:pt>
                <c:pt idx="193">
                  <c:v>25852.348000000002</c:v>
                </c:pt>
                <c:pt idx="194">
                  <c:v>26607.251</c:v>
                </c:pt>
                <c:pt idx="195">
                  <c:v>27384.196</c:v>
                </c:pt>
                <c:pt idx="196">
                  <c:v>28183.829000000002</c:v>
                </c:pt>
                <c:pt idx="197">
                  <c:v>29006.812000000002</c:v>
                </c:pt>
                <c:pt idx="198">
                  <c:v>29853.826000000001</c:v>
                </c:pt>
                <c:pt idx="199">
                  <c:v>30725.574000000001</c:v>
                </c:pt>
                <c:pt idx="200">
                  <c:v>31622.776999999998</c:v>
                </c:pt>
                <c:pt idx="201">
                  <c:v>32546.178</c:v>
                </c:pt>
                <c:pt idx="202">
                  <c:v>33496.544000000002</c:v>
                </c:pt>
                <c:pt idx="203">
                  <c:v>34474.661</c:v>
                </c:pt>
                <c:pt idx="204">
                  <c:v>35481.339</c:v>
                </c:pt>
                <c:pt idx="205">
                  <c:v>36517.413</c:v>
                </c:pt>
                <c:pt idx="206">
                  <c:v>37583.74</c:v>
                </c:pt>
                <c:pt idx="207">
                  <c:v>38681.205000000002</c:v>
                </c:pt>
                <c:pt idx="208">
                  <c:v>39810.716999999997</c:v>
                </c:pt>
                <c:pt idx="209">
                  <c:v>40973.211000000003</c:v>
                </c:pt>
                <c:pt idx="210">
                  <c:v>42169.65</c:v>
                </c:pt>
                <c:pt idx="211">
                  <c:v>43401.025999999998</c:v>
                </c:pt>
                <c:pt idx="212">
                  <c:v>44668.358999999997</c:v>
                </c:pt>
                <c:pt idx="213">
                  <c:v>45972.699000000001</c:v>
                </c:pt>
                <c:pt idx="214">
                  <c:v>47315.125999999997</c:v>
                </c:pt>
                <c:pt idx="215">
                  <c:v>48696.752999999997</c:v>
                </c:pt>
                <c:pt idx="216">
                  <c:v>50118.722999999998</c:v>
                </c:pt>
                <c:pt idx="217">
                  <c:v>51582.216999999997</c:v>
                </c:pt>
                <c:pt idx="218">
                  <c:v>53088.444000000003</c:v>
                </c:pt>
                <c:pt idx="219">
                  <c:v>54638.654999999999</c:v>
                </c:pt>
                <c:pt idx="220">
                  <c:v>56234.133000000002</c:v>
                </c:pt>
                <c:pt idx="221">
                  <c:v>57876.199000000001</c:v>
                </c:pt>
                <c:pt idx="222">
                  <c:v>59566.214</c:v>
                </c:pt>
                <c:pt idx="223">
                  <c:v>61305.578999999998</c:v>
                </c:pt>
                <c:pt idx="224">
                  <c:v>63095.733999999997</c:v>
                </c:pt>
                <c:pt idx="225">
                  <c:v>64938.163</c:v>
                </c:pt>
                <c:pt idx="226">
                  <c:v>66834.392000000007</c:v>
                </c:pt>
                <c:pt idx="227">
                  <c:v>68785.990999999995</c:v>
                </c:pt>
                <c:pt idx="228">
                  <c:v>70794.577999999994</c:v>
                </c:pt>
                <c:pt idx="229">
                  <c:v>72861.816999999995</c:v>
                </c:pt>
                <c:pt idx="230">
                  <c:v>74989.421000000002</c:v>
                </c:pt>
                <c:pt idx="231">
                  <c:v>77179.152000000002</c:v>
                </c:pt>
                <c:pt idx="232">
                  <c:v>79432.823000000004</c:v>
                </c:pt>
                <c:pt idx="233">
                  <c:v>81752.304000000004</c:v>
                </c:pt>
                <c:pt idx="234">
                  <c:v>84139.513999999996</c:v>
                </c:pt>
                <c:pt idx="235">
                  <c:v>86596.432000000001</c:v>
                </c:pt>
                <c:pt idx="236">
                  <c:v>89125.093999999997</c:v>
                </c:pt>
                <c:pt idx="237">
                  <c:v>91727.593999999997</c:v>
                </c:pt>
                <c:pt idx="238">
                  <c:v>94406.088000000003</c:v>
                </c:pt>
                <c:pt idx="239">
                  <c:v>97162.794999999998</c:v>
                </c:pt>
                <c:pt idx="240">
                  <c:v>100000</c:v>
                </c:pt>
                <c:pt idx="241">
                  <c:v>102920.053</c:v>
                </c:pt>
                <c:pt idx="242">
                  <c:v>105925.37300000001</c:v>
                </c:pt>
                <c:pt idx="243">
                  <c:v>109018.44899999999</c:v>
                </c:pt>
                <c:pt idx="244">
                  <c:v>112201.845</c:v>
                </c:pt>
                <c:pt idx="245">
                  <c:v>115478.198</c:v>
                </c:pt>
                <c:pt idx="246">
                  <c:v>118850.223</c:v>
                </c:pt>
                <c:pt idx="247">
                  <c:v>122320.712</c:v>
                </c:pt>
                <c:pt idx="248">
                  <c:v>125892.541</c:v>
                </c:pt>
                <c:pt idx="249">
                  <c:v>129568.67</c:v>
                </c:pt>
                <c:pt idx="250">
                  <c:v>133352.14300000001</c:v>
                </c:pt>
                <c:pt idx="251">
                  <c:v>137246.09599999999</c:v>
                </c:pt>
                <c:pt idx="252">
                  <c:v>141253.75399999999</c:v>
                </c:pt>
                <c:pt idx="253">
                  <c:v>145378.43900000001</c:v>
                </c:pt>
                <c:pt idx="254">
                  <c:v>149623.56599999999</c:v>
                </c:pt>
                <c:pt idx="255">
                  <c:v>153992.65299999999</c:v>
                </c:pt>
                <c:pt idx="256">
                  <c:v>158489.31899999999</c:v>
                </c:pt>
                <c:pt idx="257">
                  <c:v>163117.291</c:v>
                </c:pt>
                <c:pt idx="258">
                  <c:v>167880.402</c:v>
                </c:pt>
                <c:pt idx="259">
                  <c:v>172782.598</c:v>
                </c:pt>
                <c:pt idx="260">
                  <c:v>177827.94099999999</c:v>
                </c:pt>
                <c:pt idx="261">
                  <c:v>183020.611</c:v>
                </c:pt>
                <c:pt idx="262">
                  <c:v>188364.90900000001</c:v>
                </c:pt>
                <c:pt idx="263">
                  <c:v>193865.264</c:v>
                </c:pt>
                <c:pt idx="264">
                  <c:v>199526.231</c:v>
                </c:pt>
                <c:pt idx="265">
                  <c:v>205352.503</c:v>
                </c:pt>
                <c:pt idx="266">
                  <c:v>211348.90400000001</c:v>
                </c:pt>
                <c:pt idx="267">
                  <c:v>217520.40299999999</c:v>
                </c:pt>
                <c:pt idx="268">
                  <c:v>223872.114</c:v>
                </c:pt>
                <c:pt idx="269">
                  <c:v>230409.29800000001</c:v>
                </c:pt>
                <c:pt idx="270">
                  <c:v>237137.37100000001</c:v>
                </c:pt>
                <c:pt idx="271">
                  <c:v>244061.90700000001</c:v>
                </c:pt>
                <c:pt idx="272">
                  <c:v>251188.64300000001</c:v>
                </c:pt>
                <c:pt idx="273">
                  <c:v>258523.484</c:v>
                </c:pt>
                <c:pt idx="274">
                  <c:v>266072.50599999999</c:v>
                </c:pt>
                <c:pt idx="275">
                  <c:v>273841.96299999999</c:v>
                </c:pt>
                <c:pt idx="276">
                  <c:v>281838.29300000001</c:v>
                </c:pt>
                <c:pt idx="277">
                  <c:v>290068.12</c:v>
                </c:pt>
                <c:pt idx="278">
                  <c:v>298538.26199999999</c:v>
                </c:pt>
                <c:pt idx="279">
                  <c:v>307255.73700000002</c:v>
                </c:pt>
                <c:pt idx="280">
                  <c:v>316227.766</c:v>
                </c:pt>
                <c:pt idx="281">
                  <c:v>325461.783</c:v>
                </c:pt>
                <c:pt idx="282">
                  <c:v>334965.43900000001</c:v>
                </c:pt>
                <c:pt idx="283">
                  <c:v>344746.60700000002</c:v>
                </c:pt>
                <c:pt idx="284">
                  <c:v>354813.38900000002</c:v>
                </c:pt>
                <c:pt idx="285">
                  <c:v>365174.12699999998</c:v>
                </c:pt>
                <c:pt idx="286">
                  <c:v>375837.40399999998</c:v>
                </c:pt>
                <c:pt idx="287">
                  <c:v>386812.05499999999</c:v>
                </c:pt>
                <c:pt idx="288">
                  <c:v>398107.17099999997</c:v>
                </c:pt>
                <c:pt idx="289">
                  <c:v>409732.11</c:v>
                </c:pt>
                <c:pt idx="290">
                  <c:v>421696.50300000003</c:v>
                </c:pt>
                <c:pt idx="291">
                  <c:v>434010.26400000002</c:v>
                </c:pt>
                <c:pt idx="292">
                  <c:v>446683.592</c:v>
                </c:pt>
                <c:pt idx="293">
                  <c:v>459726.989</c:v>
                </c:pt>
                <c:pt idx="294">
                  <c:v>473151.25900000002</c:v>
                </c:pt>
                <c:pt idx="295">
                  <c:v>486967.52500000002</c:v>
                </c:pt>
                <c:pt idx="296">
                  <c:v>501187.234</c:v>
                </c:pt>
                <c:pt idx="297">
                  <c:v>515822.16499999998</c:v>
                </c:pt>
                <c:pt idx="298">
                  <c:v>530884.44400000002</c:v>
                </c:pt>
                <c:pt idx="299">
                  <c:v>546386.55000000005</c:v>
                </c:pt>
                <c:pt idx="300">
                  <c:v>562341.32499999995</c:v>
                </c:pt>
                <c:pt idx="301">
                  <c:v>578761.98800000001</c:v>
                </c:pt>
                <c:pt idx="302">
                  <c:v>595662.14399999997</c:v>
                </c:pt>
                <c:pt idx="303">
                  <c:v>613055.79200000002</c:v>
                </c:pt>
                <c:pt idx="304">
                  <c:v>630957.34400000004</c:v>
                </c:pt>
                <c:pt idx="305">
                  <c:v>649381.63199999998</c:v>
                </c:pt>
                <c:pt idx="306">
                  <c:v>668343.91799999995</c:v>
                </c:pt>
                <c:pt idx="307">
                  <c:v>687859.91200000001</c:v>
                </c:pt>
                <c:pt idx="308">
                  <c:v>707945.78399999999</c:v>
                </c:pt>
                <c:pt idx="309">
                  <c:v>728618.17500000005</c:v>
                </c:pt>
                <c:pt idx="310">
                  <c:v>749894.20900000003</c:v>
                </c:pt>
                <c:pt idx="311">
                  <c:v>771791.51599999995</c:v>
                </c:pt>
                <c:pt idx="312">
                  <c:v>794328.23499999999</c:v>
                </c:pt>
                <c:pt idx="313">
                  <c:v>817523.03799999994</c:v>
                </c:pt>
                <c:pt idx="314">
                  <c:v>841395.14199999999</c:v>
                </c:pt>
                <c:pt idx="315">
                  <c:v>865964.32299999997</c:v>
                </c:pt>
                <c:pt idx="316">
                  <c:v>891250.93799999997</c:v>
                </c:pt>
                <c:pt idx="317">
                  <c:v>917275.93500000006</c:v>
                </c:pt>
                <c:pt idx="318">
                  <c:v>944060.87600000005</c:v>
                </c:pt>
                <c:pt idx="319">
                  <c:v>971627.95200000005</c:v>
                </c:pt>
                <c:pt idx="320">
                  <c:v>1000000</c:v>
                </c:pt>
                <c:pt idx="321">
                  <c:v>1029200.527</c:v>
                </c:pt>
                <c:pt idx="322">
                  <c:v>1059253.7250000001</c:v>
                </c:pt>
                <c:pt idx="323">
                  <c:v>1090184.4920000001</c:v>
                </c:pt>
                <c:pt idx="324">
                  <c:v>1122018.4539999999</c:v>
                </c:pt>
                <c:pt idx="325">
                  <c:v>1154781.9850000001</c:v>
                </c:pt>
                <c:pt idx="326">
                  <c:v>1188502.227</c:v>
                </c:pt>
                <c:pt idx="327">
                  <c:v>1223207.1189999999</c:v>
                </c:pt>
                <c:pt idx="328">
                  <c:v>1258925.412</c:v>
                </c:pt>
                <c:pt idx="329">
                  <c:v>1295686.6980000001</c:v>
                </c:pt>
                <c:pt idx="330">
                  <c:v>1333521.432</c:v>
                </c:pt>
                <c:pt idx="331">
                  <c:v>1372460.9609999999</c:v>
                </c:pt>
                <c:pt idx="332">
                  <c:v>1412537.5449999999</c:v>
                </c:pt>
                <c:pt idx="333">
                  <c:v>1453784.3859999999</c:v>
                </c:pt>
                <c:pt idx="334">
                  <c:v>1496235.656</c:v>
                </c:pt>
                <c:pt idx="335">
                  <c:v>1539926.5260000001</c:v>
                </c:pt>
                <c:pt idx="336">
                  <c:v>1584893.192</c:v>
                </c:pt>
                <c:pt idx="337">
                  <c:v>1631172.909</c:v>
                </c:pt>
                <c:pt idx="338">
                  <c:v>1678804.0179999999</c:v>
                </c:pt>
                <c:pt idx="339">
                  <c:v>1727825.9809999999</c:v>
                </c:pt>
                <c:pt idx="340">
                  <c:v>1778279.41</c:v>
                </c:pt>
                <c:pt idx="341">
                  <c:v>1830206.1059999999</c:v>
                </c:pt>
                <c:pt idx="342">
                  <c:v>1883649.0889999999</c:v>
                </c:pt>
                <c:pt idx="343">
                  <c:v>1938652.6359999999</c:v>
                </c:pt>
                <c:pt idx="344">
                  <c:v>1995262.3149999999</c:v>
                </c:pt>
                <c:pt idx="345">
                  <c:v>2053525.0260000001</c:v>
                </c:pt>
                <c:pt idx="346">
                  <c:v>2113489.04</c:v>
                </c:pt>
                <c:pt idx="347">
                  <c:v>2175204.034</c:v>
                </c:pt>
                <c:pt idx="348">
                  <c:v>2238721.139</c:v>
                </c:pt>
                <c:pt idx="349">
                  <c:v>2304092.9759999998</c:v>
                </c:pt>
                <c:pt idx="350">
                  <c:v>2371373.7059999998</c:v>
                </c:pt>
                <c:pt idx="351">
                  <c:v>2440619.068</c:v>
                </c:pt>
                <c:pt idx="352">
                  <c:v>2511886.432</c:v>
                </c:pt>
                <c:pt idx="353">
                  <c:v>2585234.84</c:v>
                </c:pt>
                <c:pt idx="354">
                  <c:v>2660725.06</c:v>
                </c:pt>
                <c:pt idx="355">
                  <c:v>2738419.6340000001</c:v>
                </c:pt>
                <c:pt idx="356">
                  <c:v>2818382.9309999999</c:v>
                </c:pt>
                <c:pt idx="357">
                  <c:v>2900681.199</c:v>
                </c:pt>
                <c:pt idx="358">
                  <c:v>2985382.6189999999</c:v>
                </c:pt>
                <c:pt idx="359">
                  <c:v>3072557.3650000002</c:v>
                </c:pt>
                <c:pt idx="360">
                  <c:v>3162277.66</c:v>
                </c:pt>
                <c:pt idx="361">
                  <c:v>3254617.835</c:v>
                </c:pt>
                <c:pt idx="362">
                  <c:v>3349654.392</c:v>
                </c:pt>
                <c:pt idx="363">
                  <c:v>3447466.0660000001</c:v>
                </c:pt>
                <c:pt idx="364">
                  <c:v>3548133.892</c:v>
                </c:pt>
                <c:pt idx="365">
                  <c:v>3651741.273</c:v>
                </c:pt>
                <c:pt idx="366">
                  <c:v>3758374.0430000001</c:v>
                </c:pt>
                <c:pt idx="367">
                  <c:v>3868120.5460000001</c:v>
                </c:pt>
                <c:pt idx="368">
                  <c:v>3981071.7059999998</c:v>
                </c:pt>
                <c:pt idx="369">
                  <c:v>4097321.0980000002</c:v>
                </c:pt>
                <c:pt idx="370">
                  <c:v>4216965.034</c:v>
                </c:pt>
                <c:pt idx="371">
                  <c:v>4340102.6359999999</c:v>
                </c:pt>
                <c:pt idx="372">
                  <c:v>4466835.9220000003</c:v>
                </c:pt>
                <c:pt idx="373">
                  <c:v>4597269.8849999998</c:v>
                </c:pt>
                <c:pt idx="374">
                  <c:v>4731512.59</c:v>
                </c:pt>
                <c:pt idx="375">
                  <c:v>4869675.2520000003</c:v>
                </c:pt>
                <c:pt idx="376">
                  <c:v>5011872.3360000001</c:v>
                </c:pt>
                <c:pt idx="377">
                  <c:v>5158221.6509999996</c:v>
                </c:pt>
                <c:pt idx="378">
                  <c:v>5308844.4419999998</c:v>
                </c:pt>
                <c:pt idx="379">
                  <c:v>5463865.4989999998</c:v>
                </c:pt>
                <c:pt idx="380">
                  <c:v>5623413.2520000003</c:v>
                </c:pt>
                <c:pt idx="381">
                  <c:v>5787619.8830000004</c:v>
                </c:pt>
                <c:pt idx="382">
                  <c:v>5956621.4349999996</c:v>
                </c:pt>
                <c:pt idx="383">
                  <c:v>6130557.9210000001</c:v>
                </c:pt>
                <c:pt idx="384">
                  <c:v>6309573.4450000003</c:v>
                </c:pt>
                <c:pt idx="385">
                  <c:v>6493816.3159999996</c:v>
                </c:pt>
                <c:pt idx="386">
                  <c:v>6683439.176</c:v>
                </c:pt>
                <c:pt idx="387">
                  <c:v>6878599.1229999997</c:v>
                </c:pt>
                <c:pt idx="388">
                  <c:v>7079457.8439999996</c:v>
                </c:pt>
                <c:pt idx="389">
                  <c:v>7286181.7450000001</c:v>
                </c:pt>
                <c:pt idx="390">
                  <c:v>7498942.0930000003</c:v>
                </c:pt>
                <c:pt idx="391">
                  <c:v>7717915.1560000004</c:v>
                </c:pt>
                <c:pt idx="392">
                  <c:v>7943282.3470000001</c:v>
                </c:pt>
                <c:pt idx="393">
                  <c:v>8175230.3789999997</c:v>
                </c:pt>
                <c:pt idx="394">
                  <c:v>8413951.4159999993</c:v>
                </c:pt>
                <c:pt idx="395">
                  <c:v>8659643.2339999992</c:v>
                </c:pt>
                <c:pt idx="396">
                  <c:v>8912509.3809999991</c:v>
                </c:pt>
                <c:pt idx="397">
                  <c:v>9172759.3540000003</c:v>
                </c:pt>
                <c:pt idx="398">
                  <c:v>9440608.7630000003</c:v>
                </c:pt>
                <c:pt idx="399">
                  <c:v>9716279.5160000008</c:v>
                </c:pt>
                <c:pt idx="400">
                  <c:v>10000000</c:v>
                </c:pt>
              </c:numCache>
            </c:numRef>
          </c:xVal>
          <c:yVal>
            <c:numRef>
              <c:f>Datasheet!$E$4:$E$404</c:f>
              <c:numCache>
                <c:formatCode>General</c:formatCode>
                <c:ptCount val="401"/>
                <c:pt idx="0">
                  <c:v>92.502600000000001</c:v>
                </c:pt>
                <c:pt idx="1">
                  <c:v>95.036699999999996</c:v>
                </c:pt>
                <c:pt idx="2">
                  <c:v>95.470500000000001</c:v>
                </c:pt>
                <c:pt idx="3">
                  <c:v>91.558199999999999</c:v>
                </c:pt>
                <c:pt idx="4">
                  <c:v>90.741200000000006</c:v>
                </c:pt>
                <c:pt idx="5">
                  <c:v>96.265600000000006</c:v>
                </c:pt>
                <c:pt idx="6">
                  <c:v>103.813</c:v>
                </c:pt>
                <c:pt idx="7">
                  <c:v>94.167699999999996</c:v>
                </c:pt>
                <c:pt idx="8">
                  <c:v>95.467600000000004</c:v>
                </c:pt>
                <c:pt idx="9">
                  <c:v>96.370400000000004</c:v>
                </c:pt>
                <c:pt idx="10">
                  <c:v>109.254</c:v>
                </c:pt>
                <c:pt idx="11">
                  <c:v>89.901899999999998</c:v>
                </c:pt>
                <c:pt idx="12">
                  <c:v>93.477099999999993</c:v>
                </c:pt>
                <c:pt idx="13">
                  <c:v>95.448999999999998</c:v>
                </c:pt>
                <c:pt idx="14">
                  <c:v>92.249099999999999</c:v>
                </c:pt>
                <c:pt idx="15">
                  <c:v>92.145200000000003</c:v>
                </c:pt>
                <c:pt idx="16">
                  <c:v>93.1614</c:v>
                </c:pt>
                <c:pt idx="17">
                  <c:v>104.92400000000001</c:v>
                </c:pt>
                <c:pt idx="18">
                  <c:v>98.048100000000005</c:v>
                </c:pt>
                <c:pt idx="19">
                  <c:v>98.138199999999998</c:v>
                </c:pt>
                <c:pt idx="20">
                  <c:v>93.477699999999999</c:v>
                </c:pt>
                <c:pt idx="21">
                  <c:v>91.728099999999998</c:v>
                </c:pt>
                <c:pt idx="22">
                  <c:v>99.8399</c:v>
                </c:pt>
                <c:pt idx="23">
                  <c:v>93.530600000000007</c:v>
                </c:pt>
                <c:pt idx="24">
                  <c:v>101.075</c:v>
                </c:pt>
                <c:pt idx="25">
                  <c:v>90.016300000000001</c:v>
                </c:pt>
                <c:pt idx="26">
                  <c:v>93.134</c:v>
                </c:pt>
                <c:pt idx="27">
                  <c:v>93.087999999999994</c:v>
                </c:pt>
                <c:pt idx="28">
                  <c:v>93.435100000000006</c:v>
                </c:pt>
                <c:pt idx="29">
                  <c:v>93.329400000000007</c:v>
                </c:pt>
                <c:pt idx="30">
                  <c:v>103.221</c:v>
                </c:pt>
                <c:pt idx="31">
                  <c:v>92.265900000000002</c:v>
                </c:pt>
                <c:pt idx="32">
                  <c:v>91.224500000000006</c:v>
                </c:pt>
                <c:pt idx="33">
                  <c:v>96.146299999999997</c:v>
                </c:pt>
                <c:pt idx="34">
                  <c:v>93.409499999999994</c:v>
                </c:pt>
                <c:pt idx="35">
                  <c:v>94.629800000000003</c:v>
                </c:pt>
                <c:pt idx="36">
                  <c:v>92.103300000000004</c:v>
                </c:pt>
                <c:pt idx="37">
                  <c:v>99.609200000000001</c:v>
                </c:pt>
                <c:pt idx="38">
                  <c:v>94.179299999999998</c:v>
                </c:pt>
                <c:pt idx="39">
                  <c:v>95.463700000000003</c:v>
                </c:pt>
                <c:pt idx="40">
                  <c:v>93.610600000000005</c:v>
                </c:pt>
                <c:pt idx="41">
                  <c:v>97.684600000000003</c:v>
                </c:pt>
                <c:pt idx="42">
                  <c:v>95.291700000000006</c:v>
                </c:pt>
                <c:pt idx="43">
                  <c:v>97.677800000000005</c:v>
                </c:pt>
                <c:pt idx="44">
                  <c:v>99.525899999999993</c:v>
                </c:pt>
                <c:pt idx="45">
                  <c:v>104.711</c:v>
                </c:pt>
                <c:pt idx="46">
                  <c:v>107.131</c:v>
                </c:pt>
                <c:pt idx="47">
                  <c:v>92.497699999999995</c:v>
                </c:pt>
                <c:pt idx="48">
                  <c:v>96.876900000000006</c:v>
                </c:pt>
                <c:pt idx="49">
                  <c:v>95.653199999999998</c:v>
                </c:pt>
                <c:pt idx="50">
                  <c:v>95.565899999999999</c:v>
                </c:pt>
                <c:pt idx="51">
                  <c:v>95.620699999999999</c:v>
                </c:pt>
                <c:pt idx="52">
                  <c:v>89.639600000000002</c:v>
                </c:pt>
                <c:pt idx="53">
                  <c:v>97.078900000000004</c:v>
                </c:pt>
                <c:pt idx="54">
                  <c:v>96.2346</c:v>
                </c:pt>
                <c:pt idx="55">
                  <c:v>94.590699999999998</c:v>
                </c:pt>
                <c:pt idx="56">
                  <c:v>96.199399999999997</c:v>
                </c:pt>
                <c:pt idx="57">
                  <c:v>94.284800000000004</c:v>
                </c:pt>
                <c:pt idx="58">
                  <c:v>93.094800000000006</c:v>
                </c:pt>
                <c:pt idx="59">
                  <c:v>94.104500000000002</c:v>
                </c:pt>
                <c:pt idx="60">
                  <c:v>92.872200000000007</c:v>
                </c:pt>
                <c:pt idx="61">
                  <c:v>93.227900000000005</c:v>
                </c:pt>
                <c:pt idx="62">
                  <c:v>100.337</c:v>
                </c:pt>
                <c:pt idx="63">
                  <c:v>98.367900000000006</c:v>
                </c:pt>
                <c:pt idx="64">
                  <c:v>98.035799999999995</c:v>
                </c:pt>
                <c:pt idx="65">
                  <c:v>96.940899999999999</c:v>
                </c:pt>
                <c:pt idx="66">
                  <c:v>93.141300000000001</c:v>
                </c:pt>
                <c:pt idx="67">
                  <c:v>92.721500000000006</c:v>
                </c:pt>
                <c:pt idx="68">
                  <c:v>92.847099999999998</c:v>
                </c:pt>
                <c:pt idx="69">
                  <c:v>95.179400000000001</c:v>
                </c:pt>
                <c:pt idx="70">
                  <c:v>95.891800000000003</c:v>
                </c:pt>
                <c:pt idx="71">
                  <c:v>91.325000000000003</c:v>
                </c:pt>
                <c:pt idx="72">
                  <c:v>90.812700000000007</c:v>
                </c:pt>
                <c:pt idx="73">
                  <c:v>97.822599999999994</c:v>
                </c:pt>
                <c:pt idx="74">
                  <c:v>90.064800000000005</c:v>
                </c:pt>
                <c:pt idx="75">
                  <c:v>100.253</c:v>
                </c:pt>
                <c:pt idx="76">
                  <c:v>94.367900000000006</c:v>
                </c:pt>
                <c:pt idx="77">
                  <c:v>90.924000000000007</c:v>
                </c:pt>
                <c:pt idx="78">
                  <c:v>94.165000000000006</c:v>
                </c:pt>
                <c:pt idx="79">
                  <c:v>93.551900000000003</c:v>
                </c:pt>
                <c:pt idx="80">
                  <c:v>97.504999999999995</c:v>
                </c:pt>
                <c:pt idx="81">
                  <c:v>91.255099999999999</c:v>
                </c:pt>
                <c:pt idx="82">
                  <c:v>93.232799999999997</c:v>
                </c:pt>
                <c:pt idx="83">
                  <c:v>96.140299999999996</c:v>
                </c:pt>
                <c:pt idx="84">
                  <c:v>91.001599999999996</c:v>
                </c:pt>
                <c:pt idx="85">
                  <c:v>91.8613</c:v>
                </c:pt>
                <c:pt idx="86">
                  <c:v>93.187700000000007</c:v>
                </c:pt>
                <c:pt idx="87">
                  <c:v>95.968100000000007</c:v>
                </c:pt>
                <c:pt idx="88">
                  <c:v>93.844200000000001</c:v>
                </c:pt>
                <c:pt idx="89">
                  <c:v>93.143100000000004</c:v>
                </c:pt>
                <c:pt idx="90">
                  <c:v>94.290599999999998</c:v>
                </c:pt>
                <c:pt idx="91">
                  <c:v>89.921099999999996</c:v>
                </c:pt>
                <c:pt idx="92">
                  <c:v>91.830600000000004</c:v>
                </c:pt>
                <c:pt idx="93">
                  <c:v>96.311099999999996</c:v>
                </c:pt>
                <c:pt idx="94">
                  <c:v>94.115600000000001</c:v>
                </c:pt>
                <c:pt idx="95">
                  <c:v>91.309799999999996</c:v>
                </c:pt>
                <c:pt idx="96">
                  <c:v>104.96899999999999</c:v>
                </c:pt>
                <c:pt idx="97">
                  <c:v>95.650899999999993</c:v>
                </c:pt>
                <c:pt idx="98">
                  <c:v>95.808000000000007</c:v>
                </c:pt>
                <c:pt idx="99">
                  <c:v>92.589100000000002</c:v>
                </c:pt>
                <c:pt idx="100">
                  <c:v>97.060500000000005</c:v>
                </c:pt>
                <c:pt idx="101">
                  <c:v>93.210599999999999</c:v>
                </c:pt>
                <c:pt idx="102">
                  <c:v>94.152699999999996</c:v>
                </c:pt>
                <c:pt idx="103">
                  <c:v>91.113900000000001</c:v>
                </c:pt>
                <c:pt idx="104">
                  <c:v>95.301100000000005</c:v>
                </c:pt>
                <c:pt idx="105">
                  <c:v>90.818399999999997</c:v>
                </c:pt>
                <c:pt idx="106">
                  <c:v>96.091700000000003</c:v>
                </c:pt>
                <c:pt idx="107">
                  <c:v>91.520799999999994</c:v>
                </c:pt>
                <c:pt idx="108">
                  <c:v>92.867199999999997</c:v>
                </c:pt>
                <c:pt idx="109">
                  <c:v>89.836200000000005</c:v>
                </c:pt>
                <c:pt idx="110">
                  <c:v>91.032399999999996</c:v>
                </c:pt>
                <c:pt idx="111">
                  <c:v>94.732600000000005</c:v>
                </c:pt>
                <c:pt idx="112">
                  <c:v>94.674400000000006</c:v>
                </c:pt>
                <c:pt idx="113">
                  <c:v>92.889700000000005</c:v>
                </c:pt>
                <c:pt idx="114">
                  <c:v>92.096999999999994</c:v>
                </c:pt>
                <c:pt idx="115">
                  <c:v>92.891300000000001</c:v>
                </c:pt>
                <c:pt idx="116">
                  <c:v>93.103800000000007</c:v>
                </c:pt>
                <c:pt idx="117">
                  <c:v>92.327100000000002</c:v>
                </c:pt>
                <c:pt idx="118">
                  <c:v>91.523700000000005</c:v>
                </c:pt>
                <c:pt idx="119">
                  <c:v>90.890699999999995</c:v>
                </c:pt>
                <c:pt idx="120">
                  <c:v>93.462199999999996</c:v>
                </c:pt>
                <c:pt idx="121">
                  <c:v>92.123500000000007</c:v>
                </c:pt>
                <c:pt idx="122">
                  <c:v>89.761899999999997</c:v>
                </c:pt>
                <c:pt idx="123">
                  <c:v>90.100399999999993</c:v>
                </c:pt>
                <c:pt idx="124">
                  <c:v>90.956699999999998</c:v>
                </c:pt>
                <c:pt idx="125">
                  <c:v>94.066000000000003</c:v>
                </c:pt>
                <c:pt idx="126">
                  <c:v>91.979200000000006</c:v>
                </c:pt>
                <c:pt idx="127">
                  <c:v>91.143900000000002</c:v>
                </c:pt>
                <c:pt idx="128">
                  <c:v>89.643799999999999</c:v>
                </c:pt>
                <c:pt idx="129">
                  <c:v>94.419799999999995</c:v>
                </c:pt>
                <c:pt idx="130">
                  <c:v>89.701700000000002</c:v>
                </c:pt>
                <c:pt idx="131">
                  <c:v>92.008700000000005</c:v>
                </c:pt>
                <c:pt idx="132">
                  <c:v>89.3065</c:v>
                </c:pt>
                <c:pt idx="133">
                  <c:v>89.437399999999997</c:v>
                </c:pt>
                <c:pt idx="134">
                  <c:v>88.548500000000004</c:v>
                </c:pt>
                <c:pt idx="135">
                  <c:v>89.293700000000001</c:v>
                </c:pt>
                <c:pt idx="136">
                  <c:v>88.098100000000002</c:v>
                </c:pt>
                <c:pt idx="137">
                  <c:v>89.311199999999999</c:v>
                </c:pt>
                <c:pt idx="138">
                  <c:v>89.864599999999996</c:v>
                </c:pt>
                <c:pt idx="139">
                  <c:v>86.215199999999996</c:v>
                </c:pt>
                <c:pt idx="140">
                  <c:v>85.878900000000002</c:v>
                </c:pt>
                <c:pt idx="141">
                  <c:v>86.581000000000003</c:v>
                </c:pt>
                <c:pt idx="142">
                  <c:v>85.692400000000006</c:v>
                </c:pt>
                <c:pt idx="143">
                  <c:v>85.888499999999993</c:v>
                </c:pt>
                <c:pt idx="144">
                  <c:v>85.650599999999997</c:v>
                </c:pt>
                <c:pt idx="145">
                  <c:v>85.729299999999995</c:v>
                </c:pt>
                <c:pt idx="146">
                  <c:v>84.962800000000001</c:v>
                </c:pt>
                <c:pt idx="147">
                  <c:v>84.739500000000007</c:v>
                </c:pt>
                <c:pt idx="148">
                  <c:v>83.7684</c:v>
                </c:pt>
                <c:pt idx="149">
                  <c:v>83.371799999999993</c:v>
                </c:pt>
                <c:pt idx="150">
                  <c:v>83.8904</c:v>
                </c:pt>
                <c:pt idx="151">
                  <c:v>82.363200000000006</c:v>
                </c:pt>
                <c:pt idx="152">
                  <c:v>82.782899999999998</c:v>
                </c:pt>
                <c:pt idx="153">
                  <c:v>82.2179</c:v>
                </c:pt>
                <c:pt idx="154">
                  <c:v>81.159000000000006</c:v>
                </c:pt>
                <c:pt idx="155">
                  <c:v>80.703999999999994</c:v>
                </c:pt>
                <c:pt idx="156">
                  <c:v>80.795599999999993</c:v>
                </c:pt>
                <c:pt idx="157">
                  <c:v>80.203999999999994</c:v>
                </c:pt>
                <c:pt idx="158">
                  <c:v>80.224900000000005</c:v>
                </c:pt>
                <c:pt idx="159">
                  <c:v>78.645799999999994</c:v>
                </c:pt>
                <c:pt idx="160">
                  <c:v>78.738500000000002</c:v>
                </c:pt>
                <c:pt idx="161">
                  <c:v>78.367199999999997</c:v>
                </c:pt>
                <c:pt idx="162">
                  <c:v>77.863399999999999</c:v>
                </c:pt>
                <c:pt idx="163">
                  <c:v>77.085599999999999</c:v>
                </c:pt>
                <c:pt idx="164">
                  <c:v>76.982500000000002</c:v>
                </c:pt>
                <c:pt idx="165">
                  <c:v>76.283900000000003</c:v>
                </c:pt>
                <c:pt idx="166">
                  <c:v>75.643000000000001</c:v>
                </c:pt>
                <c:pt idx="167">
                  <c:v>75.770200000000003</c:v>
                </c:pt>
                <c:pt idx="168">
                  <c:v>75.125299999999996</c:v>
                </c:pt>
                <c:pt idx="169">
                  <c:v>74.752899999999997</c:v>
                </c:pt>
                <c:pt idx="170">
                  <c:v>74.011499999999998</c:v>
                </c:pt>
                <c:pt idx="171">
                  <c:v>73.492500000000007</c:v>
                </c:pt>
                <c:pt idx="172">
                  <c:v>73.1173</c:v>
                </c:pt>
                <c:pt idx="173">
                  <c:v>72.450800000000001</c:v>
                </c:pt>
                <c:pt idx="174">
                  <c:v>72.293199999999999</c:v>
                </c:pt>
                <c:pt idx="175">
                  <c:v>71.657200000000003</c:v>
                </c:pt>
                <c:pt idx="176">
                  <c:v>71.383700000000005</c:v>
                </c:pt>
                <c:pt idx="177">
                  <c:v>70.715299999999999</c:v>
                </c:pt>
                <c:pt idx="178">
                  <c:v>70.047499999999999</c:v>
                </c:pt>
                <c:pt idx="179">
                  <c:v>69.841300000000004</c:v>
                </c:pt>
                <c:pt idx="180">
                  <c:v>69.256100000000004</c:v>
                </c:pt>
                <c:pt idx="181">
                  <c:v>68.845799999999997</c:v>
                </c:pt>
                <c:pt idx="182">
                  <c:v>68.300700000000006</c:v>
                </c:pt>
                <c:pt idx="183">
                  <c:v>68.066199999999995</c:v>
                </c:pt>
                <c:pt idx="184">
                  <c:v>67.638300000000001</c:v>
                </c:pt>
                <c:pt idx="185">
                  <c:v>66.996600000000001</c:v>
                </c:pt>
                <c:pt idx="186">
                  <c:v>66.521699999999996</c:v>
                </c:pt>
                <c:pt idx="187">
                  <c:v>66.079800000000006</c:v>
                </c:pt>
                <c:pt idx="188">
                  <c:v>65.816599999999994</c:v>
                </c:pt>
                <c:pt idx="189">
                  <c:v>65.337999999999994</c:v>
                </c:pt>
                <c:pt idx="190">
                  <c:v>64.815200000000004</c:v>
                </c:pt>
                <c:pt idx="191">
                  <c:v>64.548699999999997</c:v>
                </c:pt>
                <c:pt idx="192">
                  <c:v>64.084900000000005</c:v>
                </c:pt>
                <c:pt idx="193">
                  <c:v>63.631399999999999</c:v>
                </c:pt>
                <c:pt idx="194">
                  <c:v>63.143799999999999</c:v>
                </c:pt>
                <c:pt idx="195">
                  <c:v>62.7849</c:v>
                </c:pt>
                <c:pt idx="196">
                  <c:v>62.537300000000002</c:v>
                </c:pt>
                <c:pt idx="197">
                  <c:v>62.019599999999997</c:v>
                </c:pt>
                <c:pt idx="198">
                  <c:v>61.748699999999999</c:v>
                </c:pt>
                <c:pt idx="199">
                  <c:v>61.313099999999999</c:v>
                </c:pt>
                <c:pt idx="200">
                  <c:v>61.095300000000002</c:v>
                </c:pt>
                <c:pt idx="201">
                  <c:v>60.633499999999998</c:v>
                </c:pt>
                <c:pt idx="202">
                  <c:v>60.241599999999998</c:v>
                </c:pt>
                <c:pt idx="203">
                  <c:v>59.951000000000001</c:v>
                </c:pt>
                <c:pt idx="204">
                  <c:v>59.558900000000001</c:v>
                </c:pt>
                <c:pt idx="205">
                  <c:v>59.195399999999999</c:v>
                </c:pt>
                <c:pt idx="206">
                  <c:v>58.929200000000002</c:v>
                </c:pt>
                <c:pt idx="207">
                  <c:v>58.645499999999998</c:v>
                </c:pt>
                <c:pt idx="208">
                  <c:v>58.3063</c:v>
                </c:pt>
                <c:pt idx="209">
                  <c:v>57.892000000000003</c:v>
                </c:pt>
                <c:pt idx="210">
                  <c:v>57.677599999999998</c:v>
                </c:pt>
                <c:pt idx="211">
                  <c:v>57.357199999999999</c:v>
                </c:pt>
                <c:pt idx="212">
                  <c:v>57.063699999999997</c:v>
                </c:pt>
                <c:pt idx="213">
                  <c:v>56.760899999999999</c:v>
                </c:pt>
                <c:pt idx="214">
                  <c:v>56.527900000000002</c:v>
                </c:pt>
                <c:pt idx="215">
                  <c:v>56.206099999999999</c:v>
                </c:pt>
                <c:pt idx="216">
                  <c:v>55.958199999999998</c:v>
                </c:pt>
                <c:pt idx="217">
                  <c:v>55.691699999999997</c:v>
                </c:pt>
                <c:pt idx="218">
                  <c:v>55.418900000000001</c:v>
                </c:pt>
                <c:pt idx="219">
                  <c:v>55.149299999999997</c:v>
                </c:pt>
                <c:pt idx="220">
                  <c:v>54.885899999999999</c:v>
                </c:pt>
                <c:pt idx="221">
                  <c:v>54.628</c:v>
                </c:pt>
                <c:pt idx="222">
                  <c:v>54.349400000000003</c:v>
                </c:pt>
                <c:pt idx="223">
                  <c:v>54.088799999999999</c:v>
                </c:pt>
                <c:pt idx="224">
                  <c:v>53.878999999999998</c:v>
                </c:pt>
                <c:pt idx="225">
                  <c:v>53.597200000000001</c:v>
                </c:pt>
                <c:pt idx="226">
                  <c:v>53.325800000000001</c:v>
                </c:pt>
                <c:pt idx="227">
                  <c:v>53.073399999999999</c:v>
                </c:pt>
                <c:pt idx="228">
                  <c:v>52.825400000000002</c:v>
                </c:pt>
                <c:pt idx="229">
                  <c:v>52.585900000000002</c:v>
                </c:pt>
                <c:pt idx="230">
                  <c:v>52.317799999999998</c:v>
                </c:pt>
                <c:pt idx="231">
                  <c:v>52.0655</c:v>
                </c:pt>
                <c:pt idx="232">
                  <c:v>51.776400000000002</c:v>
                </c:pt>
                <c:pt idx="233">
                  <c:v>51.515300000000003</c:v>
                </c:pt>
                <c:pt idx="234">
                  <c:v>51.228999999999999</c:v>
                </c:pt>
                <c:pt idx="235">
                  <c:v>50.952300000000001</c:v>
                </c:pt>
                <c:pt idx="236">
                  <c:v>50.673200000000001</c:v>
                </c:pt>
                <c:pt idx="237">
                  <c:v>50.379600000000003</c:v>
                </c:pt>
                <c:pt idx="238">
                  <c:v>50.07</c:v>
                </c:pt>
                <c:pt idx="239">
                  <c:v>49.757100000000001</c:v>
                </c:pt>
                <c:pt idx="240">
                  <c:v>49.440899999999999</c:v>
                </c:pt>
                <c:pt idx="241">
                  <c:v>49.125500000000002</c:v>
                </c:pt>
                <c:pt idx="242">
                  <c:v>48.782699999999998</c:v>
                </c:pt>
                <c:pt idx="243">
                  <c:v>48.436399999999999</c:v>
                </c:pt>
                <c:pt idx="244">
                  <c:v>48.071399999999997</c:v>
                </c:pt>
                <c:pt idx="245">
                  <c:v>47.683700000000002</c:v>
                </c:pt>
                <c:pt idx="246">
                  <c:v>47.310299999999998</c:v>
                </c:pt>
                <c:pt idx="247">
                  <c:v>46.926099999999998</c:v>
                </c:pt>
                <c:pt idx="248">
                  <c:v>46.535200000000003</c:v>
                </c:pt>
                <c:pt idx="249">
                  <c:v>46.099499999999999</c:v>
                </c:pt>
                <c:pt idx="250">
                  <c:v>45.686500000000002</c:v>
                </c:pt>
                <c:pt idx="251">
                  <c:v>45.241100000000003</c:v>
                </c:pt>
                <c:pt idx="252">
                  <c:v>44.802199999999999</c:v>
                </c:pt>
                <c:pt idx="253">
                  <c:v>44.341900000000003</c:v>
                </c:pt>
                <c:pt idx="254">
                  <c:v>43.876100000000001</c:v>
                </c:pt>
                <c:pt idx="255">
                  <c:v>43.424100000000003</c:v>
                </c:pt>
                <c:pt idx="256">
                  <c:v>42.933300000000003</c:v>
                </c:pt>
                <c:pt idx="257">
                  <c:v>42.461599999999997</c:v>
                </c:pt>
                <c:pt idx="258">
                  <c:v>41.982300000000002</c:v>
                </c:pt>
                <c:pt idx="259">
                  <c:v>41.495199999999997</c:v>
                </c:pt>
                <c:pt idx="260">
                  <c:v>41.003500000000003</c:v>
                </c:pt>
                <c:pt idx="261">
                  <c:v>40.521099999999997</c:v>
                </c:pt>
                <c:pt idx="262">
                  <c:v>40.043799999999997</c:v>
                </c:pt>
                <c:pt idx="263">
                  <c:v>39.562399999999997</c:v>
                </c:pt>
                <c:pt idx="264">
                  <c:v>39.092199999999998</c:v>
                </c:pt>
                <c:pt idx="265">
                  <c:v>38.6205</c:v>
                </c:pt>
                <c:pt idx="266">
                  <c:v>38.159599999999998</c:v>
                </c:pt>
                <c:pt idx="267">
                  <c:v>37.709600000000002</c:v>
                </c:pt>
                <c:pt idx="268">
                  <c:v>37.262599999999999</c:v>
                </c:pt>
                <c:pt idx="269">
                  <c:v>36.825499999999998</c:v>
                </c:pt>
                <c:pt idx="270">
                  <c:v>36.408099999999997</c:v>
                </c:pt>
                <c:pt idx="271">
                  <c:v>35.998100000000001</c:v>
                </c:pt>
                <c:pt idx="272">
                  <c:v>35.608899999999998</c:v>
                </c:pt>
                <c:pt idx="273">
                  <c:v>35.245899999999999</c:v>
                </c:pt>
                <c:pt idx="274">
                  <c:v>34.900100000000002</c:v>
                </c:pt>
                <c:pt idx="275">
                  <c:v>34.588000000000001</c:v>
                </c:pt>
                <c:pt idx="276">
                  <c:v>34.312399999999997</c:v>
                </c:pt>
                <c:pt idx="277">
                  <c:v>34.074800000000003</c:v>
                </c:pt>
                <c:pt idx="278">
                  <c:v>33.877400000000002</c:v>
                </c:pt>
                <c:pt idx="279">
                  <c:v>33.719799999999999</c:v>
                </c:pt>
                <c:pt idx="280">
                  <c:v>33.602800000000002</c:v>
                </c:pt>
                <c:pt idx="281">
                  <c:v>33.5242</c:v>
                </c:pt>
                <c:pt idx="282">
                  <c:v>33.466700000000003</c:v>
                </c:pt>
                <c:pt idx="283">
                  <c:v>33.421100000000003</c:v>
                </c:pt>
                <c:pt idx="284">
                  <c:v>33.370800000000003</c:v>
                </c:pt>
                <c:pt idx="285">
                  <c:v>33.313499999999998</c:v>
                </c:pt>
                <c:pt idx="286">
                  <c:v>33.254600000000003</c:v>
                </c:pt>
                <c:pt idx="287">
                  <c:v>33.200400000000002</c:v>
                </c:pt>
                <c:pt idx="288">
                  <c:v>33.1569</c:v>
                </c:pt>
                <c:pt idx="289">
                  <c:v>33.131399999999999</c:v>
                </c:pt>
                <c:pt idx="290">
                  <c:v>33.1327</c:v>
                </c:pt>
                <c:pt idx="291">
                  <c:v>33.156100000000002</c:v>
                </c:pt>
                <c:pt idx="292">
                  <c:v>33.206299999999999</c:v>
                </c:pt>
                <c:pt idx="293">
                  <c:v>33.286900000000003</c:v>
                </c:pt>
                <c:pt idx="294">
                  <c:v>33.3887</c:v>
                </c:pt>
                <c:pt idx="295">
                  <c:v>33.520299999999999</c:v>
                </c:pt>
                <c:pt idx="296">
                  <c:v>33.668799999999997</c:v>
                </c:pt>
                <c:pt idx="297">
                  <c:v>33.844000000000001</c:v>
                </c:pt>
                <c:pt idx="298">
                  <c:v>34.041200000000003</c:v>
                </c:pt>
                <c:pt idx="299">
                  <c:v>34.242899999999999</c:v>
                </c:pt>
                <c:pt idx="300">
                  <c:v>34.466299999999997</c:v>
                </c:pt>
                <c:pt idx="301">
                  <c:v>34.7104</c:v>
                </c:pt>
                <c:pt idx="302">
                  <c:v>34.975999999999999</c:v>
                </c:pt>
                <c:pt idx="303">
                  <c:v>35.256399999999999</c:v>
                </c:pt>
                <c:pt idx="304">
                  <c:v>35.5548</c:v>
                </c:pt>
                <c:pt idx="305">
                  <c:v>35.864699999999999</c:v>
                </c:pt>
                <c:pt idx="306">
                  <c:v>36.190800000000003</c:v>
                </c:pt>
                <c:pt idx="307">
                  <c:v>36.524299999999997</c:v>
                </c:pt>
                <c:pt idx="308">
                  <c:v>36.874699999999997</c:v>
                </c:pt>
                <c:pt idx="309">
                  <c:v>37.237000000000002</c:v>
                </c:pt>
                <c:pt idx="310">
                  <c:v>37.611899999999999</c:v>
                </c:pt>
                <c:pt idx="311">
                  <c:v>38.000300000000003</c:v>
                </c:pt>
                <c:pt idx="312">
                  <c:v>38.395499999999998</c:v>
                </c:pt>
                <c:pt idx="313">
                  <c:v>38.801600000000001</c:v>
                </c:pt>
                <c:pt idx="314">
                  <c:v>39.220599999999997</c:v>
                </c:pt>
                <c:pt idx="315">
                  <c:v>39.642699999999998</c:v>
                </c:pt>
                <c:pt idx="316">
                  <c:v>40.083399999999997</c:v>
                </c:pt>
                <c:pt idx="317">
                  <c:v>40.526000000000003</c:v>
                </c:pt>
                <c:pt idx="318">
                  <c:v>40.973300000000002</c:v>
                </c:pt>
                <c:pt idx="319">
                  <c:v>41.418900000000001</c:v>
                </c:pt>
                <c:pt idx="320">
                  <c:v>41.863700000000001</c:v>
                </c:pt>
                <c:pt idx="321">
                  <c:v>42.306199999999997</c:v>
                </c:pt>
                <c:pt idx="322">
                  <c:v>42.710999999999999</c:v>
                </c:pt>
                <c:pt idx="323">
                  <c:v>43.1068</c:v>
                </c:pt>
                <c:pt idx="324">
                  <c:v>43.4771</c:v>
                </c:pt>
                <c:pt idx="325">
                  <c:v>43.807600000000001</c:v>
                </c:pt>
                <c:pt idx="326">
                  <c:v>44.110900000000001</c:v>
                </c:pt>
                <c:pt idx="327">
                  <c:v>44.348500000000001</c:v>
                </c:pt>
                <c:pt idx="328">
                  <c:v>44.510100000000001</c:v>
                </c:pt>
                <c:pt idx="329">
                  <c:v>44.575499999999998</c:v>
                </c:pt>
                <c:pt idx="330">
                  <c:v>44.539299999999997</c:v>
                </c:pt>
                <c:pt idx="331">
                  <c:v>44.400500000000001</c:v>
                </c:pt>
                <c:pt idx="332">
                  <c:v>44.149000000000001</c:v>
                </c:pt>
                <c:pt idx="333">
                  <c:v>43.814900000000002</c:v>
                </c:pt>
                <c:pt idx="334">
                  <c:v>43.4146</c:v>
                </c:pt>
                <c:pt idx="335">
                  <c:v>42.942500000000003</c:v>
                </c:pt>
                <c:pt idx="336">
                  <c:v>42.429000000000002</c:v>
                </c:pt>
                <c:pt idx="337">
                  <c:v>41.886099999999999</c:v>
                </c:pt>
                <c:pt idx="338">
                  <c:v>41.310699999999997</c:v>
                </c:pt>
                <c:pt idx="339">
                  <c:v>40.735100000000003</c:v>
                </c:pt>
                <c:pt idx="340">
                  <c:v>40.144300000000001</c:v>
                </c:pt>
                <c:pt idx="341">
                  <c:v>39.559100000000001</c:v>
                </c:pt>
                <c:pt idx="342">
                  <c:v>38.981099999999998</c:v>
                </c:pt>
                <c:pt idx="343">
                  <c:v>38.404499999999999</c:v>
                </c:pt>
                <c:pt idx="344">
                  <c:v>37.839199999999998</c:v>
                </c:pt>
                <c:pt idx="345">
                  <c:v>37.280799999999999</c:v>
                </c:pt>
                <c:pt idx="346">
                  <c:v>36.734699999999997</c:v>
                </c:pt>
                <c:pt idx="347">
                  <c:v>36.205100000000002</c:v>
                </c:pt>
                <c:pt idx="348">
                  <c:v>35.6813</c:v>
                </c:pt>
                <c:pt idx="349">
                  <c:v>35.1721</c:v>
                </c:pt>
                <c:pt idx="350">
                  <c:v>34.674700000000001</c:v>
                </c:pt>
                <c:pt idx="351">
                  <c:v>34.189300000000003</c:v>
                </c:pt>
                <c:pt idx="352">
                  <c:v>33.716999999999999</c:v>
                </c:pt>
                <c:pt idx="353">
                  <c:v>33.256399999999999</c:v>
                </c:pt>
                <c:pt idx="354">
                  <c:v>32.801299999999998</c:v>
                </c:pt>
                <c:pt idx="355">
                  <c:v>32.3598</c:v>
                </c:pt>
                <c:pt idx="356">
                  <c:v>31.932700000000001</c:v>
                </c:pt>
                <c:pt idx="357">
                  <c:v>31.512899999999998</c:v>
                </c:pt>
                <c:pt idx="358">
                  <c:v>31.104500000000002</c:v>
                </c:pt>
                <c:pt idx="359">
                  <c:v>30.7041</c:v>
                </c:pt>
                <c:pt idx="360">
                  <c:v>30.313700000000001</c:v>
                </c:pt>
                <c:pt idx="361">
                  <c:v>29.933299999999999</c:v>
                </c:pt>
                <c:pt idx="362">
                  <c:v>29.561</c:v>
                </c:pt>
                <c:pt idx="363">
                  <c:v>29.196899999999999</c:v>
                </c:pt>
                <c:pt idx="364">
                  <c:v>28.8399</c:v>
                </c:pt>
                <c:pt idx="365">
                  <c:v>28.4908</c:v>
                </c:pt>
                <c:pt idx="366">
                  <c:v>28.147300000000001</c:v>
                </c:pt>
                <c:pt idx="367">
                  <c:v>27.810199999999998</c:v>
                </c:pt>
                <c:pt idx="368">
                  <c:v>27.473700000000001</c:v>
                </c:pt>
                <c:pt idx="369">
                  <c:v>27.1478</c:v>
                </c:pt>
                <c:pt idx="370">
                  <c:v>26.820399999999999</c:v>
                </c:pt>
                <c:pt idx="371">
                  <c:v>26.498000000000001</c:v>
                </c:pt>
                <c:pt idx="372">
                  <c:v>26.179300000000001</c:v>
                </c:pt>
                <c:pt idx="373">
                  <c:v>25.869700000000002</c:v>
                </c:pt>
                <c:pt idx="374">
                  <c:v>25.566600000000001</c:v>
                </c:pt>
                <c:pt idx="375">
                  <c:v>25.2698</c:v>
                </c:pt>
                <c:pt idx="376">
                  <c:v>24.9833</c:v>
                </c:pt>
                <c:pt idx="377">
                  <c:v>24.7058</c:v>
                </c:pt>
                <c:pt idx="378">
                  <c:v>24.440100000000001</c:v>
                </c:pt>
                <c:pt idx="379">
                  <c:v>24.186399999999999</c:v>
                </c:pt>
                <c:pt idx="380">
                  <c:v>23.950500000000002</c:v>
                </c:pt>
                <c:pt idx="381">
                  <c:v>23.733899999999998</c:v>
                </c:pt>
                <c:pt idx="382">
                  <c:v>23.5367</c:v>
                </c:pt>
                <c:pt idx="383">
                  <c:v>23.356400000000001</c:v>
                </c:pt>
                <c:pt idx="384">
                  <c:v>23.184799999999999</c:v>
                </c:pt>
                <c:pt idx="385">
                  <c:v>23.015599999999999</c:v>
                </c:pt>
                <c:pt idx="386">
                  <c:v>22.835899999999999</c:v>
                </c:pt>
                <c:pt idx="387">
                  <c:v>22.648800000000001</c:v>
                </c:pt>
                <c:pt idx="388">
                  <c:v>22.447500000000002</c:v>
                </c:pt>
                <c:pt idx="389">
                  <c:v>22.241900000000001</c:v>
                </c:pt>
                <c:pt idx="390">
                  <c:v>22.0321</c:v>
                </c:pt>
                <c:pt idx="391">
                  <c:v>21.817499999999999</c:v>
                </c:pt>
                <c:pt idx="392">
                  <c:v>21.6037</c:v>
                </c:pt>
                <c:pt idx="393">
                  <c:v>21.3902</c:v>
                </c:pt>
                <c:pt idx="394">
                  <c:v>21.1844</c:v>
                </c:pt>
                <c:pt idx="395">
                  <c:v>20.981999999999999</c:v>
                </c:pt>
                <c:pt idx="396">
                  <c:v>20.782</c:v>
                </c:pt>
                <c:pt idx="397">
                  <c:v>20.5899</c:v>
                </c:pt>
                <c:pt idx="398">
                  <c:v>20.403300000000002</c:v>
                </c:pt>
                <c:pt idx="399">
                  <c:v>20.225100000000001</c:v>
                </c:pt>
                <c:pt idx="400">
                  <c:v>20.055800000000001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15-4705-8D7E-E192013ACD72}"/>
            </c:ext>
          </c:extLst>
        </c:ser>
        <c:ser>
          <c:idx val="2"/>
          <c:order val="2"/>
          <c:tx>
            <c:strRef>
              <c:f>Datasheet!$H$3</c:f>
              <c:strCache>
                <c:ptCount val="1"/>
                <c:pt idx="0">
                  <c:v>3V / 500mA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Datasheet!$A$4:$A$404</c:f>
              <c:numCache>
                <c:formatCode>General</c:formatCode>
                <c:ptCount val="401"/>
                <c:pt idx="0">
                  <c:v>100</c:v>
                </c:pt>
                <c:pt idx="1">
                  <c:v>102.92</c:v>
                </c:pt>
                <c:pt idx="2">
                  <c:v>105.925</c:v>
                </c:pt>
                <c:pt idx="3">
                  <c:v>109.018</c:v>
                </c:pt>
                <c:pt idx="4">
                  <c:v>112.202</c:v>
                </c:pt>
                <c:pt idx="5">
                  <c:v>115.47799999999999</c:v>
                </c:pt>
                <c:pt idx="6">
                  <c:v>118.85</c:v>
                </c:pt>
                <c:pt idx="7">
                  <c:v>122.321</c:v>
                </c:pt>
                <c:pt idx="8">
                  <c:v>125.893</c:v>
                </c:pt>
                <c:pt idx="9">
                  <c:v>129.56899999999999</c:v>
                </c:pt>
                <c:pt idx="10">
                  <c:v>133.352</c:v>
                </c:pt>
                <c:pt idx="11">
                  <c:v>137.24600000000001</c:v>
                </c:pt>
                <c:pt idx="12">
                  <c:v>141.25399999999999</c:v>
                </c:pt>
                <c:pt idx="13">
                  <c:v>145.37799999999999</c:v>
                </c:pt>
                <c:pt idx="14">
                  <c:v>149.624</c:v>
                </c:pt>
                <c:pt idx="15">
                  <c:v>153.99299999999999</c:v>
                </c:pt>
                <c:pt idx="16">
                  <c:v>158.489</c:v>
                </c:pt>
                <c:pt idx="17">
                  <c:v>163.11699999999999</c:v>
                </c:pt>
                <c:pt idx="18">
                  <c:v>167.88</c:v>
                </c:pt>
                <c:pt idx="19">
                  <c:v>172.78299999999999</c:v>
                </c:pt>
                <c:pt idx="20">
                  <c:v>177.828</c:v>
                </c:pt>
                <c:pt idx="21">
                  <c:v>183.02099999999999</c:v>
                </c:pt>
                <c:pt idx="22">
                  <c:v>188.36500000000001</c:v>
                </c:pt>
                <c:pt idx="23">
                  <c:v>193.86500000000001</c:v>
                </c:pt>
                <c:pt idx="24">
                  <c:v>199.52600000000001</c:v>
                </c:pt>
                <c:pt idx="25">
                  <c:v>205.35300000000001</c:v>
                </c:pt>
                <c:pt idx="26">
                  <c:v>211.34899999999999</c:v>
                </c:pt>
                <c:pt idx="27">
                  <c:v>217.52</c:v>
                </c:pt>
                <c:pt idx="28">
                  <c:v>223.87200000000001</c:v>
                </c:pt>
                <c:pt idx="29">
                  <c:v>230.40899999999999</c:v>
                </c:pt>
                <c:pt idx="30">
                  <c:v>237.137</c:v>
                </c:pt>
                <c:pt idx="31">
                  <c:v>244.06200000000001</c:v>
                </c:pt>
                <c:pt idx="32">
                  <c:v>251.18899999999999</c:v>
                </c:pt>
                <c:pt idx="33">
                  <c:v>258.52300000000002</c:v>
                </c:pt>
                <c:pt idx="34">
                  <c:v>266.07299999999998</c:v>
                </c:pt>
                <c:pt idx="35">
                  <c:v>273.84199999999998</c:v>
                </c:pt>
                <c:pt idx="36">
                  <c:v>281.83800000000002</c:v>
                </c:pt>
                <c:pt idx="37">
                  <c:v>290.06799999999998</c:v>
                </c:pt>
                <c:pt idx="38">
                  <c:v>298.53800000000001</c:v>
                </c:pt>
                <c:pt idx="39">
                  <c:v>307.25599999999997</c:v>
                </c:pt>
                <c:pt idx="40">
                  <c:v>316.22800000000001</c:v>
                </c:pt>
                <c:pt idx="41">
                  <c:v>325.46199999999999</c:v>
                </c:pt>
                <c:pt idx="42">
                  <c:v>334.96499999999997</c:v>
                </c:pt>
                <c:pt idx="43">
                  <c:v>344.74700000000001</c:v>
                </c:pt>
                <c:pt idx="44">
                  <c:v>354.81299999999999</c:v>
                </c:pt>
                <c:pt idx="45">
                  <c:v>365.17399999999998</c:v>
                </c:pt>
                <c:pt idx="46">
                  <c:v>375.83699999999999</c:v>
                </c:pt>
                <c:pt idx="47">
                  <c:v>386.81200000000001</c:v>
                </c:pt>
                <c:pt idx="48">
                  <c:v>398.10700000000003</c:v>
                </c:pt>
                <c:pt idx="49">
                  <c:v>409.73200000000003</c:v>
                </c:pt>
                <c:pt idx="50">
                  <c:v>421.697</c:v>
                </c:pt>
                <c:pt idx="51">
                  <c:v>434.01</c:v>
                </c:pt>
                <c:pt idx="52">
                  <c:v>446.68400000000003</c:v>
                </c:pt>
                <c:pt idx="53">
                  <c:v>459.72699999999998</c:v>
                </c:pt>
                <c:pt idx="54">
                  <c:v>473.15100000000001</c:v>
                </c:pt>
                <c:pt idx="55">
                  <c:v>486.96800000000002</c:v>
                </c:pt>
                <c:pt idx="56">
                  <c:v>501.18700000000001</c:v>
                </c:pt>
                <c:pt idx="57">
                  <c:v>515.822</c:v>
                </c:pt>
                <c:pt idx="58">
                  <c:v>530.88400000000001</c:v>
                </c:pt>
                <c:pt idx="59">
                  <c:v>546.38699999999994</c:v>
                </c:pt>
                <c:pt idx="60">
                  <c:v>562.34100000000001</c:v>
                </c:pt>
                <c:pt idx="61">
                  <c:v>578.76199999999994</c:v>
                </c:pt>
                <c:pt idx="62">
                  <c:v>595.66200000000003</c:v>
                </c:pt>
                <c:pt idx="63">
                  <c:v>613.05600000000004</c:v>
                </c:pt>
                <c:pt idx="64">
                  <c:v>630.95699999999999</c:v>
                </c:pt>
                <c:pt idx="65">
                  <c:v>649.38199999999995</c:v>
                </c:pt>
                <c:pt idx="66">
                  <c:v>668.34400000000005</c:v>
                </c:pt>
                <c:pt idx="67">
                  <c:v>687.86</c:v>
                </c:pt>
                <c:pt idx="68">
                  <c:v>707.94600000000003</c:v>
                </c:pt>
                <c:pt idx="69">
                  <c:v>728.61800000000005</c:v>
                </c:pt>
                <c:pt idx="70">
                  <c:v>749.89400000000001</c:v>
                </c:pt>
                <c:pt idx="71">
                  <c:v>771.79200000000003</c:v>
                </c:pt>
                <c:pt idx="72">
                  <c:v>794.32799999999997</c:v>
                </c:pt>
                <c:pt idx="73">
                  <c:v>817.52300000000002</c:v>
                </c:pt>
                <c:pt idx="74">
                  <c:v>841.39499999999998</c:v>
                </c:pt>
                <c:pt idx="75">
                  <c:v>865.96400000000006</c:v>
                </c:pt>
                <c:pt idx="76">
                  <c:v>891.25099999999998</c:v>
                </c:pt>
                <c:pt idx="77">
                  <c:v>917.27599999999995</c:v>
                </c:pt>
                <c:pt idx="78">
                  <c:v>944.06100000000004</c:v>
                </c:pt>
                <c:pt idx="79">
                  <c:v>971.62800000000004</c:v>
                </c:pt>
                <c:pt idx="80">
                  <c:v>1000</c:v>
                </c:pt>
                <c:pt idx="81">
                  <c:v>1029.201</c:v>
                </c:pt>
                <c:pt idx="82">
                  <c:v>1059.2539999999999</c:v>
                </c:pt>
                <c:pt idx="83">
                  <c:v>1090.184</c:v>
                </c:pt>
                <c:pt idx="84">
                  <c:v>1122.018</c:v>
                </c:pt>
                <c:pt idx="85">
                  <c:v>1154.7819999999999</c:v>
                </c:pt>
                <c:pt idx="86">
                  <c:v>1188.502</c:v>
                </c:pt>
                <c:pt idx="87">
                  <c:v>1223.2070000000001</c:v>
                </c:pt>
                <c:pt idx="88">
                  <c:v>1258.925</c:v>
                </c:pt>
                <c:pt idx="89">
                  <c:v>1295.6869999999999</c:v>
                </c:pt>
                <c:pt idx="90">
                  <c:v>1333.521</c:v>
                </c:pt>
                <c:pt idx="91">
                  <c:v>1372.461</c:v>
                </c:pt>
                <c:pt idx="92">
                  <c:v>1412.538</c:v>
                </c:pt>
                <c:pt idx="93">
                  <c:v>1453.7840000000001</c:v>
                </c:pt>
                <c:pt idx="94">
                  <c:v>1496.2360000000001</c:v>
                </c:pt>
                <c:pt idx="95">
                  <c:v>1539.9269999999999</c:v>
                </c:pt>
                <c:pt idx="96">
                  <c:v>1584.893</c:v>
                </c:pt>
                <c:pt idx="97">
                  <c:v>1631.173</c:v>
                </c:pt>
                <c:pt idx="98">
                  <c:v>1678.8040000000001</c:v>
                </c:pt>
                <c:pt idx="99">
                  <c:v>1727.826</c:v>
                </c:pt>
                <c:pt idx="100">
                  <c:v>1778.279</c:v>
                </c:pt>
                <c:pt idx="101">
                  <c:v>1830.2059999999999</c:v>
                </c:pt>
                <c:pt idx="102">
                  <c:v>1883.6489999999999</c:v>
                </c:pt>
                <c:pt idx="103">
                  <c:v>1938.653</c:v>
                </c:pt>
                <c:pt idx="104">
                  <c:v>1995.2619999999999</c:v>
                </c:pt>
                <c:pt idx="105">
                  <c:v>2053.5250000000001</c:v>
                </c:pt>
                <c:pt idx="106">
                  <c:v>2113.489</c:v>
                </c:pt>
                <c:pt idx="107">
                  <c:v>2175.2040000000002</c:v>
                </c:pt>
                <c:pt idx="108">
                  <c:v>2238.721</c:v>
                </c:pt>
                <c:pt idx="109">
                  <c:v>2304.0929999999998</c:v>
                </c:pt>
                <c:pt idx="110">
                  <c:v>2371.3739999999998</c:v>
                </c:pt>
                <c:pt idx="111">
                  <c:v>2440.6190000000001</c:v>
                </c:pt>
                <c:pt idx="112">
                  <c:v>2511.886</c:v>
                </c:pt>
                <c:pt idx="113">
                  <c:v>2585.2350000000001</c:v>
                </c:pt>
                <c:pt idx="114">
                  <c:v>2660.7249999999999</c:v>
                </c:pt>
                <c:pt idx="115">
                  <c:v>2738.42</c:v>
                </c:pt>
                <c:pt idx="116">
                  <c:v>2818.3829999999998</c:v>
                </c:pt>
                <c:pt idx="117">
                  <c:v>2900.681</c:v>
                </c:pt>
                <c:pt idx="118">
                  <c:v>2985.3829999999998</c:v>
                </c:pt>
                <c:pt idx="119">
                  <c:v>3072.5569999999998</c:v>
                </c:pt>
                <c:pt idx="120">
                  <c:v>3162.2779999999998</c:v>
                </c:pt>
                <c:pt idx="121">
                  <c:v>3254.6179999999999</c:v>
                </c:pt>
                <c:pt idx="122">
                  <c:v>3349.654</c:v>
                </c:pt>
                <c:pt idx="123">
                  <c:v>3447.4659999999999</c:v>
                </c:pt>
                <c:pt idx="124">
                  <c:v>3548.134</c:v>
                </c:pt>
                <c:pt idx="125">
                  <c:v>3651.741</c:v>
                </c:pt>
                <c:pt idx="126">
                  <c:v>3758.3739999999998</c:v>
                </c:pt>
                <c:pt idx="127">
                  <c:v>3868.1210000000001</c:v>
                </c:pt>
                <c:pt idx="128">
                  <c:v>3981.0720000000001</c:v>
                </c:pt>
                <c:pt idx="129">
                  <c:v>4097.3209999999999</c:v>
                </c:pt>
                <c:pt idx="130">
                  <c:v>4216.9650000000001</c:v>
                </c:pt>
                <c:pt idx="131">
                  <c:v>4340.1030000000001</c:v>
                </c:pt>
                <c:pt idx="132">
                  <c:v>4466.8360000000002</c:v>
                </c:pt>
                <c:pt idx="133">
                  <c:v>4597.2700000000004</c:v>
                </c:pt>
                <c:pt idx="134">
                  <c:v>4731.5129999999999</c:v>
                </c:pt>
                <c:pt idx="135">
                  <c:v>4869.6750000000002</c:v>
                </c:pt>
                <c:pt idx="136">
                  <c:v>5011.8720000000003</c:v>
                </c:pt>
                <c:pt idx="137">
                  <c:v>5158.2219999999998</c:v>
                </c:pt>
                <c:pt idx="138">
                  <c:v>5308.8440000000001</c:v>
                </c:pt>
                <c:pt idx="139">
                  <c:v>5463.8649999999998</c:v>
                </c:pt>
                <c:pt idx="140">
                  <c:v>5623.4129999999996</c:v>
                </c:pt>
                <c:pt idx="141">
                  <c:v>5787.62</c:v>
                </c:pt>
                <c:pt idx="142">
                  <c:v>5956.6210000000001</c:v>
                </c:pt>
                <c:pt idx="143">
                  <c:v>6130.558</c:v>
                </c:pt>
                <c:pt idx="144">
                  <c:v>6309.5730000000003</c:v>
                </c:pt>
                <c:pt idx="145">
                  <c:v>6493.8159999999998</c:v>
                </c:pt>
                <c:pt idx="146">
                  <c:v>6683.4390000000003</c:v>
                </c:pt>
                <c:pt idx="147">
                  <c:v>6878.5990000000002</c:v>
                </c:pt>
                <c:pt idx="148">
                  <c:v>7079.4579999999996</c:v>
                </c:pt>
                <c:pt idx="149">
                  <c:v>7286.1819999999998</c:v>
                </c:pt>
                <c:pt idx="150">
                  <c:v>7498.942</c:v>
                </c:pt>
                <c:pt idx="151">
                  <c:v>7717.915</c:v>
                </c:pt>
                <c:pt idx="152">
                  <c:v>7943.2820000000002</c:v>
                </c:pt>
                <c:pt idx="153">
                  <c:v>8175.23</c:v>
                </c:pt>
                <c:pt idx="154">
                  <c:v>8413.9509999999991</c:v>
                </c:pt>
                <c:pt idx="155">
                  <c:v>8659.643</c:v>
                </c:pt>
                <c:pt idx="156">
                  <c:v>8912.509</c:v>
                </c:pt>
                <c:pt idx="157">
                  <c:v>9172.759</c:v>
                </c:pt>
                <c:pt idx="158">
                  <c:v>9440.6090000000004</c:v>
                </c:pt>
                <c:pt idx="159">
                  <c:v>9716.2800000000007</c:v>
                </c:pt>
                <c:pt idx="160">
                  <c:v>10000</c:v>
                </c:pt>
                <c:pt idx="161">
                  <c:v>10292.004999999999</c:v>
                </c:pt>
                <c:pt idx="162">
                  <c:v>10592.537</c:v>
                </c:pt>
                <c:pt idx="163">
                  <c:v>10901.844999999999</c:v>
                </c:pt>
                <c:pt idx="164">
                  <c:v>11220.184999999999</c:v>
                </c:pt>
                <c:pt idx="165">
                  <c:v>11547.82</c:v>
                </c:pt>
                <c:pt idx="166">
                  <c:v>11885.022000000001</c:v>
                </c:pt>
                <c:pt idx="167">
                  <c:v>12232.071</c:v>
                </c:pt>
                <c:pt idx="168">
                  <c:v>12589.254000000001</c:v>
                </c:pt>
                <c:pt idx="169">
                  <c:v>12956.867</c:v>
                </c:pt>
                <c:pt idx="170">
                  <c:v>13335.214</c:v>
                </c:pt>
                <c:pt idx="171">
                  <c:v>13724.61</c:v>
                </c:pt>
                <c:pt idx="172">
                  <c:v>14125.375</c:v>
                </c:pt>
                <c:pt idx="173">
                  <c:v>14537.843999999999</c:v>
                </c:pt>
                <c:pt idx="174">
                  <c:v>14962.357</c:v>
                </c:pt>
                <c:pt idx="175">
                  <c:v>15399.264999999999</c:v>
                </c:pt>
                <c:pt idx="176">
                  <c:v>15848.932000000001</c:v>
                </c:pt>
                <c:pt idx="177">
                  <c:v>16311.728999999999</c:v>
                </c:pt>
                <c:pt idx="178">
                  <c:v>16788.04</c:v>
                </c:pt>
                <c:pt idx="179">
                  <c:v>17278.259999999998</c:v>
                </c:pt>
                <c:pt idx="180">
                  <c:v>17782.794000000002</c:v>
                </c:pt>
                <c:pt idx="181">
                  <c:v>18302.061000000002</c:v>
                </c:pt>
                <c:pt idx="182">
                  <c:v>18836.491000000002</c:v>
                </c:pt>
                <c:pt idx="183">
                  <c:v>19386.526000000002</c:v>
                </c:pt>
                <c:pt idx="184">
                  <c:v>19952.623</c:v>
                </c:pt>
                <c:pt idx="185">
                  <c:v>20535.25</c:v>
                </c:pt>
                <c:pt idx="186">
                  <c:v>21134.89</c:v>
                </c:pt>
                <c:pt idx="187">
                  <c:v>21752.04</c:v>
                </c:pt>
                <c:pt idx="188">
                  <c:v>22387.210999999999</c:v>
                </c:pt>
                <c:pt idx="189">
                  <c:v>23040.93</c:v>
                </c:pt>
                <c:pt idx="190">
                  <c:v>23713.737000000001</c:v>
                </c:pt>
                <c:pt idx="191">
                  <c:v>24406.190999999999</c:v>
                </c:pt>
                <c:pt idx="192">
                  <c:v>25118.864000000001</c:v>
                </c:pt>
                <c:pt idx="193">
                  <c:v>25852.348000000002</c:v>
                </c:pt>
                <c:pt idx="194">
                  <c:v>26607.251</c:v>
                </c:pt>
                <c:pt idx="195">
                  <c:v>27384.196</c:v>
                </c:pt>
                <c:pt idx="196">
                  <c:v>28183.829000000002</c:v>
                </c:pt>
                <c:pt idx="197">
                  <c:v>29006.812000000002</c:v>
                </c:pt>
                <c:pt idx="198">
                  <c:v>29853.826000000001</c:v>
                </c:pt>
                <c:pt idx="199">
                  <c:v>30725.574000000001</c:v>
                </c:pt>
                <c:pt idx="200">
                  <c:v>31622.776999999998</c:v>
                </c:pt>
                <c:pt idx="201">
                  <c:v>32546.178</c:v>
                </c:pt>
                <c:pt idx="202">
                  <c:v>33496.544000000002</c:v>
                </c:pt>
                <c:pt idx="203">
                  <c:v>34474.661</c:v>
                </c:pt>
                <c:pt idx="204">
                  <c:v>35481.339</c:v>
                </c:pt>
                <c:pt idx="205">
                  <c:v>36517.413</c:v>
                </c:pt>
                <c:pt idx="206">
                  <c:v>37583.74</c:v>
                </c:pt>
                <c:pt idx="207">
                  <c:v>38681.205000000002</c:v>
                </c:pt>
                <c:pt idx="208">
                  <c:v>39810.716999999997</c:v>
                </c:pt>
                <c:pt idx="209">
                  <c:v>40973.211000000003</c:v>
                </c:pt>
                <c:pt idx="210">
                  <c:v>42169.65</c:v>
                </c:pt>
                <c:pt idx="211">
                  <c:v>43401.025999999998</c:v>
                </c:pt>
                <c:pt idx="212">
                  <c:v>44668.358999999997</c:v>
                </c:pt>
                <c:pt idx="213">
                  <c:v>45972.699000000001</c:v>
                </c:pt>
                <c:pt idx="214">
                  <c:v>47315.125999999997</c:v>
                </c:pt>
                <c:pt idx="215">
                  <c:v>48696.752999999997</c:v>
                </c:pt>
                <c:pt idx="216">
                  <c:v>50118.722999999998</c:v>
                </c:pt>
                <c:pt idx="217">
                  <c:v>51582.216999999997</c:v>
                </c:pt>
                <c:pt idx="218">
                  <c:v>53088.444000000003</c:v>
                </c:pt>
                <c:pt idx="219">
                  <c:v>54638.654999999999</c:v>
                </c:pt>
                <c:pt idx="220">
                  <c:v>56234.133000000002</c:v>
                </c:pt>
                <c:pt idx="221">
                  <c:v>57876.199000000001</c:v>
                </c:pt>
                <c:pt idx="222">
                  <c:v>59566.214</c:v>
                </c:pt>
                <c:pt idx="223">
                  <c:v>61305.578999999998</c:v>
                </c:pt>
                <c:pt idx="224">
                  <c:v>63095.733999999997</c:v>
                </c:pt>
                <c:pt idx="225">
                  <c:v>64938.163</c:v>
                </c:pt>
                <c:pt idx="226">
                  <c:v>66834.392000000007</c:v>
                </c:pt>
                <c:pt idx="227">
                  <c:v>68785.990999999995</c:v>
                </c:pt>
                <c:pt idx="228">
                  <c:v>70794.577999999994</c:v>
                </c:pt>
                <c:pt idx="229">
                  <c:v>72861.816999999995</c:v>
                </c:pt>
                <c:pt idx="230">
                  <c:v>74989.421000000002</c:v>
                </c:pt>
                <c:pt idx="231">
                  <c:v>77179.152000000002</c:v>
                </c:pt>
                <c:pt idx="232">
                  <c:v>79432.823000000004</c:v>
                </c:pt>
                <c:pt idx="233">
                  <c:v>81752.304000000004</c:v>
                </c:pt>
                <c:pt idx="234">
                  <c:v>84139.513999999996</c:v>
                </c:pt>
                <c:pt idx="235">
                  <c:v>86596.432000000001</c:v>
                </c:pt>
                <c:pt idx="236">
                  <c:v>89125.093999999997</c:v>
                </c:pt>
                <c:pt idx="237">
                  <c:v>91727.593999999997</c:v>
                </c:pt>
                <c:pt idx="238">
                  <c:v>94406.088000000003</c:v>
                </c:pt>
                <c:pt idx="239">
                  <c:v>97162.794999999998</c:v>
                </c:pt>
                <c:pt idx="240">
                  <c:v>100000</c:v>
                </c:pt>
                <c:pt idx="241">
                  <c:v>102920.053</c:v>
                </c:pt>
                <c:pt idx="242">
                  <c:v>105925.37300000001</c:v>
                </c:pt>
                <c:pt idx="243">
                  <c:v>109018.44899999999</c:v>
                </c:pt>
                <c:pt idx="244">
                  <c:v>112201.845</c:v>
                </c:pt>
                <c:pt idx="245">
                  <c:v>115478.198</c:v>
                </c:pt>
                <c:pt idx="246">
                  <c:v>118850.223</c:v>
                </c:pt>
                <c:pt idx="247">
                  <c:v>122320.712</c:v>
                </c:pt>
                <c:pt idx="248">
                  <c:v>125892.541</c:v>
                </c:pt>
                <c:pt idx="249">
                  <c:v>129568.67</c:v>
                </c:pt>
                <c:pt idx="250">
                  <c:v>133352.14300000001</c:v>
                </c:pt>
                <c:pt idx="251">
                  <c:v>137246.09599999999</c:v>
                </c:pt>
                <c:pt idx="252">
                  <c:v>141253.75399999999</c:v>
                </c:pt>
                <c:pt idx="253">
                  <c:v>145378.43900000001</c:v>
                </c:pt>
                <c:pt idx="254">
                  <c:v>149623.56599999999</c:v>
                </c:pt>
                <c:pt idx="255">
                  <c:v>153992.65299999999</c:v>
                </c:pt>
                <c:pt idx="256">
                  <c:v>158489.31899999999</c:v>
                </c:pt>
                <c:pt idx="257">
                  <c:v>163117.291</c:v>
                </c:pt>
                <c:pt idx="258">
                  <c:v>167880.402</c:v>
                </c:pt>
                <c:pt idx="259">
                  <c:v>172782.598</c:v>
                </c:pt>
                <c:pt idx="260">
                  <c:v>177827.94099999999</c:v>
                </c:pt>
                <c:pt idx="261">
                  <c:v>183020.611</c:v>
                </c:pt>
                <c:pt idx="262">
                  <c:v>188364.90900000001</c:v>
                </c:pt>
                <c:pt idx="263">
                  <c:v>193865.264</c:v>
                </c:pt>
                <c:pt idx="264">
                  <c:v>199526.231</c:v>
                </c:pt>
                <c:pt idx="265">
                  <c:v>205352.503</c:v>
                </c:pt>
                <c:pt idx="266">
                  <c:v>211348.90400000001</c:v>
                </c:pt>
                <c:pt idx="267">
                  <c:v>217520.40299999999</c:v>
                </c:pt>
                <c:pt idx="268">
                  <c:v>223872.114</c:v>
                </c:pt>
                <c:pt idx="269">
                  <c:v>230409.29800000001</c:v>
                </c:pt>
                <c:pt idx="270">
                  <c:v>237137.37100000001</c:v>
                </c:pt>
                <c:pt idx="271">
                  <c:v>244061.90700000001</c:v>
                </c:pt>
                <c:pt idx="272">
                  <c:v>251188.64300000001</c:v>
                </c:pt>
                <c:pt idx="273">
                  <c:v>258523.484</c:v>
                </c:pt>
                <c:pt idx="274">
                  <c:v>266072.50599999999</c:v>
                </c:pt>
                <c:pt idx="275">
                  <c:v>273841.96299999999</c:v>
                </c:pt>
                <c:pt idx="276">
                  <c:v>281838.29300000001</c:v>
                </c:pt>
                <c:pt idx="277">
                  <c:v>290068.12</c:v>
                </c:pt>
                <c:pt idx="278">
                  <c:v>298538.26199999999</c:v>
                </c:pt>
                <c:pt idx="279">
                  <c:v>307255.73700000002</c:v>
                </c:pt>
                <c:pt idx="280">
                  <c:v>316227.766</c:v>
                </c:pt>
                <c:pt idx="281">
                  <c:v>325461.783</c:v>
                </c:pt>
                <c:pt idx="282">
                  <c:v>334965.43900000001</c:v>
                </c:pt>
                <c:pt idx="283">
                  <c:v>344746.60700000002</c:v>
                </c:pt>
                <c:pt idx="284">
                  <c:v>354813.38900000002</c:v>
                </c:pt>
                <c:pt idx="285">
                  <c:v>365174.12699999998</c:v>
                </c:pt>
                <c:pt idx="286">
                  <c:v>375837.40399999998</c:v>
                </c:pt>
                <c:pt idx="287">
                  <c:v>386812.05499999999</c:v>
                </c:pt>
                <c:pt idx="288">
                  <c:v>398107.17099999997</c:v>
                </c:pt>
                <c:pt idx="289">
                  <c:v>409732.11</c:v>
                </c:pt>
                <c:pt idx="290">
                  <c:v>421696.50300000003</c:v>
                </c:pt>
                <c:pt idx="291">
                  <c:v>434010.26400000002</c:v>
                </c:pt>
                <c:pt idx="292">
                  <c:v>446683.592</c:v>
                </c:pt>
                <c:pt idx="293">
                  <c:v>459726.989</c:v>
                </c:pt>
                <c:pt idx="294">
                  <c:v>473151.25900000002</c:v>
                </c:pt>
                <c:pt idx="295">
                  <c:v>486967.52500000002</c:v>
                </c:pt>
                <c:pt idx="296">
                  <c:v>501187.234</c:v>
                </c:pt>
                <c:pt idx="297">
                  <c:v>515822.16499999998</c:v>
                </c:pt>
                <c:pt idx="298">
                  <c:v>530884.44400000002</c:v>
                </c:pt>
                <c:pt idx="299">
                  <c:v>546386.55000000005</c:v>
                </c:pt>
                <c:pt idx="300">
                  <c:v>562341.32499999995</c:v>
                </c:pt>
                <c:pt idx="301">
                  <c:v>578761.98800000001</c:v>
                </c:pt>
                <c:pt idx="302">
                  <c:v>595662.14399999997</c:v>
                </c:pt>
                <c:pt idx="303">
                  <c:v>613055.79200000002</c:v>
                </c:pt>
                <c:pt idx="304">
                  <c:v>630957.34400000004</c:v>
                </c:pt>
                <c:pt idx="305">
                  <c:v>649381.63199999998</c:v>
                </c:pt>
                <c:pt idx="306">
                  <c:v>668343.91799999995</c:v>
                </c:pt>
                <c:pt idx="307">
                  <c:v>687859.91200000001</c:v>
                </c:pt>
                <c:pt idx="308">
                  <c:v>707945.78399999999</c:v>
                </c:pt>
                <c:pt idx="309">
                  <c:v>728618.17500000005</c:v>
                </c:pt>
                <c:pt idx="310">
                  <c:v>749894.20900000003</c:v>
                </c:pt>
                <c:pt idx="311">
                  <c:v>771791.51599999995</c:v>
                </c:pt>
                <c:pt idx="312">
                  <c:v>794328.23499999999</c:v>
                </c:pt>
                <c:pt idx="313">
                  <c:v>817523.03799999994</c:v>
                </c:pt>
                <c:pt idx="314">
                  <c:v>841395.14199999999</c:v>
                </c:pt>
                <c:pt idx="315">
                  <c:v>865964.32299999997</c:v>
                </c:pt>
                <c:pt idx="316">
                  <c:v>891250.93799999997</c:v>
                </c:pt>
                <c:pt idx="317">
                  <c:v>917275.93500000006</c:v>
                </c:pt>
                <c:pt idx="318">
                  <c:v>944060.87600000005</c:v>
                </c:pt>
                <c:pt idx="319">
                  <c:v>971627.95200000005</c:v>
                </c:pt>
                <c:pt idx="320">
                  <c:v>1000000</c:v>
                </c:pt>
                <c:pt idx="321">
                  <c:v>1029200.527</c:v>
                </c:pt>
                <c:pt idx="322">
                  <c:v>1059253.7250000001</c:v>
                </c:pt>
                <c:pt idx="323">
                  <c:v>1090184.4920000001</c:v>
                </c:pt>
                <c:pt idx="324">
                  <c:v>1122018.4539999999</c:v>
                </c:pt>
                <c:pt idx="325">
                  <c:v>1154781.9850000001</c:v>
                </c:pt>
                <c:pt idx="326">
                  <c:v>1188502.227</c:v>
                </c:pt>
                <c:pt idx="327">
                  <c:v>1223207.1189999999</c:v>
                </c:pt>
                <c:pt idx="328">
                  <c:v>1258925.412</c:v>
                </c:pt>
                <c:pt idx="329">
                  <c:v>1295686.6980000001</c:v>
                </c:pt>
                <c:pt idx="330">
                  <c:v>1333521.432</c:v>
                </c:pt>
                <c:pt idx="331">
                  <c:v>1372460.9609999999</c:v>
                </c:pt>
                <c:pt idx="332">
                  <c:v>1412537.5449999999</c:v>
                </c:pt>
                <c:pt idx="333">
                  <c:v>1453784.3859999999</c:v>
                </c:pt>
                <c:pt idx="334">
                  <c:v>1496235.656</c:v>
                </c:pt>
                <c:pt idx="335">
                  <c:v>1539926.5260000001</c:v>
                </c:pt>
                <c:pt idx="336">
                  <c:v>1584893.192</c:v>
                </c:pt>
                <c:pt idx="337">
                  <c:v>1631172.909</c:v>
                </c:pt>
                <c:pt idx="338">
                  <c:v>1678804.0179999999</c:v>
                </c:pt>
                <c:pt idx="339">
                  <c:v>1727825.9809999999</c:v>
                </c:pt>
                <c:pt idx="340">
                  <c:v>1778279.41</c:v>
                </c:pt>
                <c:pt idx="341">
                  <c:v>1830206.1059999999</c:v>
                </c:pt>
                <c:pt idx="342">
                  <c:v>1883649.0889999999</c:v>
                </c:pt>
                <c:pt idx="343">
                  <c:v>1938652.6359999999</c:v>
                </c:pt>
                <c:pt idx="344">
                  <c:v>1995262.3149999999</c:v>
                </c:pt>
                <c:pt idx="345">
                  <c:v>2053525.0260000001</c:v>
                </c:pt>
                <c:pt idx="346">
                  <c:v>2113489.04</c:v>
                </c:pt>
                <c:pt idx="347">
                  <c:v>2175204.034</c:v>
                </c:pt>
                <c:pt idx="348">
                  <c:v>2238721.139</c:v>
                </c:pt>
                <c:pt idx="349">
                  <c:v>2304092.9759999998</c:v>
                </c:pt>
                <c:pt idx="350">
                  <c:v>2371373.7059999998</c:v>
                </c:pt>
                <c:pt idx="351">
                  <c:v>2440619.068</c:v>
                </c:pt>
                <c:pt idx="352">
                  <c:v>2511886.432</c:v>
                </c:pt>
                <c:pt idx="353">
                  <c:v>2585234.84</c:v>
                </c:pt>
                <c:pt idx="354">
                  <c:v>2660725.06</c:v>
                </c:pt>
                <c:pt idx="355">
                  <c:v>2738419.6340000001</c:v>
                </c:pt>
                <c:pt idx="356">
                  <c:v>2818382.9309999999</c:v>
                </c:pt>
                <c:pt idx="357">
                  <c:v>2900681.199</c:v>
                </c:pt>
                <c:pt idx="358">
                  <c:v>2985382.6189999999</c:v>
                </c:pt>
                <c:pt idx="359">
                  <c:v>3072557.3650000002</c:v>
                </c:pt>
                <c:pt idx="360">
                  <c:v>3162277.66</c:v>
                </c:pt>
                <c:pt idx="361">
                  <c:v>3254617.835</c:v>
                </c:pt>
                <c:pt idx="362">
                  <c:v>3349654.392</c:v>
                </c:pt>
                <c:pt idx="363">
                  <c:v>3447466.0660000001</c:v>
                </c:pt>
                <c:pt idx="364">
                  <c:v>3548133.892</c:v>
                </c:pt>
                <c:pt idx="365">
                  <c:v>3651741.273</c:v>
                </c:pt>
                <c:pt idx="366">
                  <c:v>3758374.0430000001</c:v>
                </c:pt>
                <c:pt idx="367">
                  <c:v>3868120.5460000001</c:v>
                </c:pt>
                <c:pt idx="368">
                  <c:v>3981071.7059999998</c:v>
                </c:pt>
                <c:pt idx="369">
                  <c:v>4097321.0980000002</c:v>
                </c:pt>
                <c:pt idx="370">
                  <c:v>4216965.034</c:v>
                </c:pt>
                <c:pt idx="371">
                  <c:v>4340102.6359999999</c:v>
                </c:pt>
                <c:pt idx="372">
                  <c:v>4466835.9220000003</c:v>
                </c:pt>
                <c:pt idx="373">
                  <c:v>4597269.8849999998</c:v>
                </c:pt>
                <c:pt idx="374">
                  <c:v>4731512.59</c:v>
                </c:pt>
                <c:pt idx="375">
                  <c:v>4869675.2520000003</c:v>
                </c:pt>
                <c:pt idx="376">
                  <c:v>5011872.3360000001</c:v>
                </c:pt>
                <c:pt idx="377">
                  <c:v>5158221.6509999996</c:v>
                </c:pt>
                <c:pt idx="378">
                  <c:v>5308844.4419999998</c:v>
                </c:pt>
                <c:pt idx="379">
                  <c:v>5463865.4989999998</c:v>
                </c:pt>
                <c:pt idx="380">
                  <c:v>5623413.2520000003</c:v>
                </c:pt>
                <c:pt idx="381">
                  <c:v>5787619.8830000004</c:v>
                </c:pt>
                <c:pt idx="382">
                  <c:v>5956621.4349999996</c:v>
                </c:pt>
                <c:pt idx="383">
                  <c:v>6130557.9210000001</c:v>
                </c:pt>
                <c:pt idx="384">
                  <c:v>6309573.4450000003</c:v>
                </c:pt>
                <c:pt idx="385">
                  <c:v>6493816.3159999996</c:v>
                </c:pt>
                <c:pt idx="386">
                  <c:v>6683439.176</c:v>
                </c:pt>
                <c:pt idx="387">
                  <c:v>6878599.1229999997</c:v>
                </c:pt>
                <c:pt idx="388">
                  <c:v>7079457.8439999996</c:v>
                </c:pt>
                <c:pt idx="389">
                  <c:v>7286181.7450000001</c:v>
                </c:pt>
                <c:pt idx="390">
                  <c:v>7498942.0930000003</c:v>
                </c:pt>
                <c:pt idx="391">
                  <c:v>7717915.1560000004</c:v>
                </c:pt>
                <c:pt idx="392">
                  <c:v>7943282.3470000001</c:v>
                </c:pt>
                <c:pt idx="393">
                  <c:v>8175230.3789999997</c:v>
                </c:pt>
                <c:pt idx="394">
                  <c:v>8413951.4159999993</c:v>
                </c:pt>
                <c:pt idx="395">
                  <c:v>8659643.2339999992</c:v>
                </c:pt>
                <c:pt idx="396">
                  <c:v>8912509.3809999991</c:v>
                </c:pt>
                <c:pt idx="397">
                  <c:v>9172759.3540000003</c:v>
                </c:pt>
                <c:pt idx="398">
                  <c:v>9440608.7630000003</c:v>
                </c:pt>
                <c:pt idx="399">
                  <c:v>9716279.5160000008</c:v>
                </c:pt>
                <c:pt idx="400">
                  <c:v>10000000</c:v>
                </c:pt>
              </c:numCache>
            </c:numRef>
          </c:xVal>
          <c:yVal>
            <c:numRef>
              <c:f>Datasheet!$H$4:$H$404</c:f>
              <c:numCache>
                <c:formatCode>General</c:formatCode>
                <c:ptCount val="401"/>
                <c:pt idx="0">
                  <c:v>88.364199999999997</c:v>
                </c:pt>
                <c:pt idx="1">
                  <c:v>89.064400000000006</c:v>
                </c:pt>
                <c:pt idx="2">
                  <c:v>86.891599999999997</c:v>
                </c:pt>
                <c:pt idx="3">
                  <c:v>87.746200000000002</c:v>
                </c:pt>
                <c:pt idx="4">
                  <c:v>89.389600000000002</c:v>
                </c:pt>
                <c:pt idx="5">
                  <c:v>92.448499999999996</c:v>
                </c:pt>
                <c:pt idx="6">
                  <c:v>89.699399999999997</c:v>
                </c:pt>
                <c:pt idx="7">
                  <c:v>89.643900000000002</c:v>
                </c:pt>
                <c:pt idx="8">
                  <c:v>87.722399999999993</c:v>
                </c:pt>
                <c:pt idx="9">
                  <c:v>87.550200000000004</c:v>
                </c:pt>
                <c:pt idx="10">
                  <c:v>88.822999999999993</c:v>
                </c:pt>
                <c:pt idx="11">
                  <c:v>89.861000000000004</c:v>
                </c:pt>
                <c:pt idx="12">
                  <c:v>89.867000000000004</c:v>
                </c:pt>
                <c:pt idx="13">
                  <c:v>87.8399</c:v>
                </c:pt>
                <c:pt idx="14">
                  <c:v>93.168199999999999</c:v>
                </c:pt>
                <c:pt idx="15">
                  <c:v>89.991200000000006</c:v>
                </c:pt>
                <c:pt idx="16">
                  <c:v>90.600999999999999</c:v>
                </c:pt>
                <c:pt idx="17">
                  <c:v>88.752499999999998</c:v>
                </c:pt>
                <c:pt idx="18">
                  <c:v>87.758099999999999</c:v>
                </c:pt>
                <c:pt idx="19">
                  <c:v>90.897900000000007</c:v>
                </c:pt>
                <c:pt idx="20">
                  <c:v>90.115799999999993</c:v>
                </c:pt>
                <c:pt idx="21">
                  <c:v>92.19</c:v>
                </c:pt>
                <c:pt idx="22">
                  <c:v>92.706900000000005</c:v>
                </c:pt>
                <c:pt idx="23">
                  <c:v>95.479699999999994</c:v>
                </c:pt>
                <c:pt idx="24">
                  <c:v>88.260999999999996</c:v>
                </c:pt>
                <c:pt idx="25">
                  <c:v>88.640500000000003</c:v>
                </c:pt>
                <c:pt idx="26">
                  <c:v>90.131299999999996</c:v>
                </c:pt>
                <c:pt idx="27">
                  <c:v>89.498900000000006</c:v>
                </c:pt>
                <c:pt idx="28">
                  <c:v>91.088499999999996</c:v>
                </c:pt>
                <c:pt idx="29">
                  <c:v>89.587199999999996</c:v>
                </c:pt>
                <c:pt idx="30">
                  <c:v>92.978700000000003</c:v>
                </c:pt>
                <c:pt idx="31">
                  <c:v>96.329099999999997</c:v>
                </c:pt>
                <c:pt idx="32">
                  <c:v>92.470600000000005</c:v>
                </c:pt>
                <c:pt idx="33">
                  <c:v>90.346400000000003</c:v>
                </c:pt>
                <c:pt idx="34">
                  <c:v>91.414199999999994</c:v>
                </c:pt>
                <c:pt idx="35">
                  <c:v>93.915099999999995</c:v>
                </c:pt>
                <c:pt idx="36">
                  <c:v>91.211699999999993</c:v>
                </c:pt>
                <c:pt idx="37">
                  <c:v>89.734800000000007</c:v>
                </c:pt>
                <c:pt idx="38">
                  <c:v>90.758499999999998</c:v>
                </c:pt>
                <c:pt idx="39">
                  <c:v>91.379300000000001</c:v>
                </c:pt>
                <c:pt idx="40">
                  <c:v>92.992099999999994</c:v>
                </c:pt>
                <c:pt idx="41">
                  <c:v>88.887100000000004</c:v>
                </c:pt>
                <c:pt idx="42">
                  <c:v>89.272199999999998</c:v>
                </c:pt>
                <c:pt idx="43">
                  <c:v>91.503399999999999</c:v>
                </c:pt>
                <c:pt idx="44">
                  <c:v>90.416499999999999</c:v>
                </c:pt>
                <c:pt idx="45">
                  <c:v>89.5809</c:v>
                </c:pt>
                <c:pt idx="46">
                  <c:v>97.526700000000005</c:v>
                </c:pt>
                <c:pt idx="47">
                  <c:v>86.596000000000004</c:v>
                </c:pt>
                <c:pt idx="48">
                  <c:v>90.198499999999996</c:v>
                </c:pt>
                <c:pt idx="49">
                  <c:v>85.233400000000003</c:v>
                </c:pt>
                <c:pt idx="50">
                  <c:v>92.582700000000003</c:v>
                </c:pt>
                <c:pt idx="51">
                  <c:v>94.647499999999994</c:v>
                </c:pt>
                <c:pt idx="52">
                  <c:v>93.301299999999998</c:v>
                </c:pt>
                <c:pt idx="53">
                  <c:v>86.098399999999998</c:v>
                </c:pt>
                <c:pt idx="54">
                  <c:v>93.162599999999998</c:v>
                </c:pt>
                <c:pt idx="55">
                  <c:v>88.2667</c:v>
                </c:pt>
                <c:pt idx="56">
                  <c:v>87.008399999999995</c:v>
                </c:pt>
                <c:pt idx="57">
                  <c:v>89.941599999999994</c:v>
                </c:pt>
                <c:pt idx="58">
                  <c:v>92.297600000000003</c:v>
                </c:pt>
                <c:pt idx="59">
                  <c:v>88.8416</c:v>
                </c:pt>
                <c:pt idx="60">
                  <c:v>90.808899999999994</c:v>
                </c:pt>
                <c:pt idx="61">
                  <c:v>89.892499999999998</c:v>
                </c:pt>
                <c:pt idx="62">
                  <c:v>90.537300000000002</c:v>
                </c:pt>
                <c:pt idx="63">
                  <c:v>92.926199999999994</c:v>
                </c:pt>
                <c:pt idx="64">
                  <c:v>85.608699999999999</c:v>
                </c:pt>
                <c:pt idx="65">
                  <c:v>91.94</c:v>
                </c:pt>
                <c:pt idx="66">
                  <c:v>90.374099999999999</c:v>
                </c:pt>
                <c:pt idx="67">
                  <c:v>90.597099999999998</c:v>
                </c:pt>
                <c:pt idx="68">
                  <c:v>85.885300000000001</c:v>
                </c:pt>
                <c:pt idx="69">
                  <c:v>92.006299999999996</c:v>
                </c:pt>
                <c:pt idx="70">
                  <c:v>88.658900000000003</c:v>
                </c:pt>
                <c:pt idx="71">
                  <c:v>89.690700000000007</c:v>
                </c:pt>
                <c:pt idx="72">
                  <c:v>90.231899999999996</c:v>
                </c:pt>
                <c:pt idx="73">
                  <c:v>89.134900000000002</c:v>
                </c:pt>
                <c:pt idx="74">
                  <c:v>84.737700000000004</c:v>
                </c:pt>
                <c:pt idx="75">
                  <c:v>89.511200000000002</c:v>
                </c:pt>
                <c:pt idx="76">
                  <c:v>86.735900000000001</c:v>
                </c:pt>
                <c:pt idx="77">
                  <c:v>88.602099999999993</c:v>
                </c:pt>
                <c:pt idx="78">
                  <c:v>89.239900000000006</c:v>
                </c:pt>
                <c:pt idx="79">
                  <c:v>91.048599999999993</c:v>
                </c:pt>
                <c:pt idx="80">
                  <c:v>91.432100000000005</c:v>
                </c:pt>
                <c:pt idx="81">
                  <c:v>89.202600000000004</c:v>
                </c:pt>
                <c:pt idx="82">
                  <c:v>86.814899999999994</c:v>
                </c:pt>
                <c:pt idx="83">
                  <c:v>87.163300000000007</c:v>
                </c:pt>
                <c:pt idx="84">
                  <c:v>88.742800000000003</c:v>
                </c:pt>
                <c:pt idx="85">
                  <c:v>87.335899999999995</c:v>
                </c:pt>
                <c:pt idx="86">
                  <c:v>86.763999999999996</c:v>
                </c:pt>
                <c:pt idx="87">
                  <c:v>87.926699999999997</c:v>
                </c:pt>
                <c:pt idx="88">
                  <c:v>90.854799999999997</c:v>
                </c:pt>
                <c:pt idx="89">
                  <c:v>88.580600000000004</c:v>
                </c:pt>
                <c:pt idx="90">
                  <c:v>88.708399999999997</c:v>
                </c:pt>
                <c:pt idx="91">
                  <c:v>87.847200000000001</c:v>
                </c:pt>
                <c:pt idx="92">
                  <c:v>85.489400000000003</c:v>
                </c:pt>
                <c:pt idx="93">
                  <c:v>85.568799999999996</c:v>
                </c:pt>
                <c:pt idx="94">
                  <c:v>90.082099999999997</c:v>
                </c:pt>
                <c:pt idx="95">
                  <c:v>85.001300000000001</c:v>
                </c:pt>
                <c:pt idx="96">
                  <c:v>88.711399999999998</c:v>
                </c:pt>
                <c:pt idx="97">
                  <c:v>87.1267</c:v>
                </c:pt>
                <c:pt idx="98">
                  <c:v>86.759900000000002</c:v>
                </c:pt>
                <c:pt idx="99">
                  <c:v>86.76</c:v>
                </c:pt>
                <c:pt idx="100">
                  <c:v>86.642700000000005</c:v>
                </c:pt>
                <c:pt idx="101">
                  <c:v>86.755200000000002</c:v>
                </c:pt>
                <c:pt idx="102">
                  <c:v>86.596800000000002</c:v>
                </c:pt>
                <c:pt idx="103">
                  <c:v>85.429500000000004</c:v>
                </c:pt>
                <c:pt idx="104">
                  <c:v>87.186899999999994</c:v>
                </c:pt>
                <c:pt idx="105">
                  <c:v>86.413700000000006</c:v>
                </c:pt>
                <c:pt idx="106">
                  <c:v>86.528499999999994</c:v>
                </c:pt>
                <c:pt idx="107">
                  <c:v>86.101900000000001</c:v>
                </c:pt>
                <c:pt idx="108">
                  <c:v>87.837000000000003</c:v>
                </c:pt>
                <c:pt idx="109">
                  <c:v>85.933599999999998</c:v>
                </c:pt>
                <c:pt idx="110">
                  <c:v>88.273600000000002</c:v>
                </c:pt>
                <c:pt idx="111">
                  <c:v>86.367999999999995</c:v>
                </c:pt>
                <c:pt idx="112">
                  <c:v>86.473600000000005</c:v>
                </c:pt>
                <c:pt idx="113">
                  <c:v>85.204599999999999</c:v>
                </c:pt>
                <c:pt idx="114">
                  <c:v>86.2089</c:v>
                </c:pt>
                <c:pt idx="115">
                  <c:v>84.837800000000001</c:v>
                </c:pt>
                <c:pt idx="116">
                  <c:v>84.110100000000003</c:v>
                </c:pt>
                <c:pt idx="117">
                  <c:v>84.557900000000004</c:v>
                </c:pt>
                <c:pt idx="118">
                  <c:v>84.617800000000003</c:v>
                </c:pt>
                <c:pt idx="119">
                  <c:v>85.936000000000007</c:v>
                </c:pt>
                <c:pt idx="120">
                  <c:v>84.901300000000006</c:v>
                </c:pt>
                <c:pt idx="121">
                  <c:v>84.807500000000005</c:v>
                </c:pt>
                <c:pt idx="122">
                  <c:v>84.507900000000006</c:v>
                </c:pt>
                <c:pt idx="123">
                  <c:v>84.065700000000007</c:v>
                </c:pt>
                <c:pt idx="124">
                  <c:v>85.558599999999998</c:v>
                </c:pt>
                <c:pt idx="125">
                  <c:v>84.014700000000005</c:v>
                </c:pt>
                <c:pt idx="126">
                  <c:v>83.745400000000004</c:v>
                </c:pt>
                <c:pt idx="127">
                  <c:v>85.074100000000001</c:v>
                </c:pt>
                <c:pt idx="128">
                  <c:v>83.706999999999994</c:v>
                </c:pt>
                <c:pt idx="129">
                  <c:v>83.051900000000003</c:v>
                </c:pt>
                <c:pt idx="130">
                  <c:v>84.553100000000001</c:v>
                </c:pt>
                <c:pt idx="131">
                  <c:v>83.543499999999995</c:v>
                </c:pt>
                <c:pt idx="132">
                  <c:v>83.930800000000005</c:v>
                </c:pt>
                <c:pt idx="133">
                  <c:v>83.524799999999999</c:v>
                </c:pt>
                <c:pt idx="134">
                  <c:v>82.407499999999999</c:v>
                </c:pt>
                <c:pt idx="135">
                  <c:v>82.981999999999999</c:v>
                </c:pt>
                <c:pt idx="136">
                  <c:v>80.971500000000006</c:v>
                </c:pt>
                <c:pt idx="137">
                  <c:v>81.587100000000007</c:v>
                </c:pt>
                <c:pt idx="138">
                  <c:v>82.471299999999999</c:v>
                </c:pt>
                <c:pt idx="139">
                  <c:v>81.449399999999997</c:v>
                </c:pt>
                <c:pt idx="140">
                  <c:v>82.387600000000006</c:v>
                </c:pt>
                <c:pt idx="141">
                  <c:v>82.1113</c:v>
                </c:pt>
                <c:pt idx="142">
                  <c:v>81.628600000000006</c:v>
                </c:pt>
                <c:pt idx="143">
                  <c:v>81.133099999999999</c:v>
                </c:pt>
                <c:pt idx="144">
                  <c:v>81.369699999999995</c:v>
                </c:pt>
                <c:pt idx="145">
                  <c:v>80.791300000000007</c:v>
                </c:pt>
                <c:pt idx="146">
                  <c:v>80.020200000000003</c:v>
                </c:pt>
                <c:pt idx="147">
                  <c:v>80.894800000000004</c:v>
                </c:pt>
                <c:pt idx="148">
                  <c:v>80.0518</c:v>
                </c:pt>
                <c:pt idx="149">
                  <c:v>79.507099999999994</c:v>
                </c:pt>
                <c:pt idx="150">
                  <c:v>79.651799999999994</c:v>
                </c:pt>
                <c:pt idx="151">
                  <c:v>78.6541</c:v>
                </c:pt>
                <c:pt idx="152">
                  <c:v>78.788399999999996</c:v>
                </c:pt>
                <c:pt idx="153">
                  <c:v>78.427599999999998</c:v>
                </c:pt>
                <c:pt idx="154">
                  <c:v>77.726900000000001</c:v>
                </c:pt>
                <c:pt idx="155">
                  <c:v>77.829300000000003</c:v>
                </c:pt>
                <c:pt idx="156">
                  <c:v>77.7697</c:v>
                </c:pt>
                <c:pt idx="157">
                  <c:v>77.027900000000002</c:v>
                </c:pt>
                <c:pt idx="158">
                  <c:v>76.606399999999994</c:v>
                </c:pt>
                <c:pt idx="159">
                  <c:v>76.058999999999997</c:v>
                </c:pt>
                <c:pt idx="160">
                  <c:v>75.894800000000004</c:v>
                </c:pt>
                <c:pt idx="161">
                  <c:v>76.064700000000002</c:v>
                </c:pt>
                <c:pt idx="162">
                  <c:v>75.890900000000002</c:v>
                </c:pt>
                <c:pt idx="163">
                  <c:v>75.154300000000006</c:v>
                </c:pt>
                <c:pt idx="164">
                  <c:v>74.574200000000005</c:v>
                </c:pt>
                <c:pt idx="165">
                  <c:v>73.903199999999998</c:v>
                </c:pt>
                <c:pt idx="166">
                  <c:v>73.840900000000005</c:v>
                </c:pt>
                <c:pt idx="167">
                  <c:v>73.345100000000002</c:v>
                </c:pt>
                <c:pt idx="168">
                  <c:v>72.825599999999994</c:v>
                </c:pt>
                <c:pt idx="169">
                  <c:v>72.234700000000004</c:v>
                </c:pt>
                <c:pt idx="170">
                  <c:v>71.913399999999996</c:v>
                </c:pt>
                <c:pt idx="171">
                  <c:v>71.180599999999998</c:v>
                </c:pt>
                <c:pt idx="172">
                  <c:v>70.917599999999993</c:v>
                </c:pt>
                <c:pt idx="173">
                  <c:v>70.239000000000004</c:v>
                </c:pt>
                <c:pt idx="174">
                  <c:v>69.935100000000006</c:v>
                </c:pt>
                <c:pt idx="175">
                  <c:v>69.261099999999999</c:v>
                </c:pt>
                <c:pt idx="176">
                  <c:v>68.840599999999995</c:v>
                </c:pt>
                <c:pt idx="177">
                  <c:v>68.410899999999998</c:v>
                </c:pt>
                <c:pt idx="178">
                  <c:v>67.741200000000006</c:v>
                </c:pt>
                <c:pt idx="179">
                  <c:v>67.302700000000002</c:v>
                </c:pt>
                <c:pt idx="180">
                  <c:v>66.870400000000004</c:v>
                </c:pt>
                <c:pt idx="181">
                  <c:v>66.597499999999997</c:v>
                </c:pt>
                <c:pt idx="182">
                  <c:v>66.111500000000007</c:v>
                </c:pt>
                <c:pt idx="183">
                  <c:v>65.540300000000002</c:v>
                </c:pt>
                <c:pt idx="184">
                  <c:v>64.944199999999995</c:v>
                </c:pt>
                <c:pt idx="185">
                  <c:v>64.641599999999997</c:v>
                </c:pt>
                <c:pt idx="186">
                  <c:v>64.065200000000004</c:v>
                </c:pt>
                <c:pt idx="187">
                  <c:v>63.596899999999998</c:v>
                </c:pt>
                <c:pt idx="188">
                  <c:v>63.280299999999997</c:v>
                </c:pt>
                <c:pt idx="189">
                  <c:v>62.765000000000001</c:v>
                </c:pt>
                <c:pt idx="190">
                  <c:v>62.389400000000002</c:v>
                </c:pt>
                <c:pt idx="191">
                  <c:v>61.820300000000003</c:v>
                </c:pt>
                <c:pt idx="192">
                  <c:v>61.432299999999998</c:v>
                </c:pt>
                <c:pt idx="193">
                  <c:v>61.000599999999999</c:v>
                </c:pt>
                <c:pt idx="194">
                  <c:v>60.553600000000003</c:v>
                </c:pt>
                <c:pt idx="195">
                  <c:v>60.251199999999997</c:v>
                </c:pt>
                <c:pt idx="196">
                  <c:v>59.740299999999998</c:v>
                </c:pt>
                <c:pt idx="197">
                  <c:v>59.3857</c:v>
                </c:pt>
                <c:pt idx="198">
                  <c:v>58.951700000000002</c:v>
                </c:pt>
                <c:pt idx="199">
                  <c:v>58.616399999999999</c:v>
                </c:pt>
                <c:pt idx="200">
                  <c:v>58.260199999999998</c:v>
                </c:pt>
                <c:pt idx="201">
                  <c:v>57.737299999999998</c:v>
                </c:pt>
                <c:pt idx="202">
                  <c:v>57.495399999999997</c:v>
                </c:pt>
                <c:pt idx="203">
                  <c:v>57.031999999999996</c:v>
                </c:pt>
                <c:pt idx="204">
                  <c:v>56.755699999999997</c:v>
                </c:pt>
                <c:pt idx="205">
                  <c:v>56.351999999999997</c:v>
                </c:pt>
                <c:pt idx="206">
                  <c:v>56.046599999999998</c:v>
                </c:pt>
                <c:pt idx="207">
                  <c:v>55.566200000000002</c:v>
                </c:pt>
                <c:pt idx="208">
                  <c:v>55.331400000000002</c:v>
                </c:pt>
                <c:pt idx="209">
                  <c:v>55.081699999999998</c:v>
                </c:pt>
                <c:pt idx="210">
                  <c:v>54.701900000000002</c:v>
                </c:pt>
                <c:pt idx="211">
                  <c:v>54.429600000000001</c:v>
                </c:pt>
                <c:pt idx="212">
                  <c:v>54.100299999999997</c:v>
                </c:pt>
                <c:pt idx="213">
                  <c:v>53.802999999999997</c:v>
                </c:pt>
                <c:pt idx="214">
                  <c:v>53.533900000000003</c:v>
                </c:pt>
                <c:pt idx="215">
                  <c:v>53.218200000000003</c:v>
                </c:pt>
                <c:pt idx="216">
                  <c:v>52.972000000000001</c:v>
                </c:pt>
                <c:pt idx="217">
                  <c:v>52.665700000000001</c:v>
                </c:pt>
                <c:pt idx="218">
                  <c:v>52.418100000000003</c:v>
                </c:pt>
                <c:pt idx="219">
                  <c:v>52.1389</c:v>
                </c:pt>
                <c:pt idx="220">
                  <c:v>51.860599999999998</c:v>
                </c:pt>
                <c:pt idx="221">
                  <c:v>51.583799999999997</c:v>
                </c:pt>
                <c:pt idx="222">
                  <c:v>51.319600000000001</c:v>
                </c:pt>
                <c:pt idx="223">
                  <c:v>51.036799999999999</c:v>
                </c:pt>
                <c:pt idx="224">
                  <c:v>50.793100000000003</c:v>
                </c:pt>
                <c:pt idx="225">
                  <c:v>50.571599999999997</c:v>
                </c:pt>
                <c:pt idx="226">
                  <c:v>50.3125</c:v>
                </c:pt>
                <c:pt idx="227">
                  <c:v>50.082000000000001</c:v>
                </c:pt>
                <c:pt idx="228">
                  <c:v>49.796799999999998</c:v>
                </c:pt>
                <c:pt idx="229">
                  <c:v>49.523000000000003</c:v>
                </c:pt>
                <c:pt idx="230">
                  <c:v>49.3065</c:v>
                </c:pt>
                <c:pt idx="231">
                  <c:v>49.046100000000003</c:v>
                </c:pt>
                <c:pt idx="232">
                  <c:v>48.7956</c:v>
                </c:pt>
                <c:pt idx="233">
                  <c:v>48.571899999999999</c:v>
                </c:pt>
                <c:pt idx="234">
                  <c:v>48.305199999999999</c:v>
                </c:pt>
                <c:pt idx="235">
                  <c:v>48.0657</c:v>
                </c:pt>
                <c:pt idx="236">
                  <c:v>47.7941</c:v>
                </c:pt>
                <c:pt idx="237">
                  <c:v>47.5428</c:v>
                </c:pt>
                <c:pt idx="238">
                  <c:v>47.266500000000001</c:v>
                </c:pt>
                <c:pt idx="239">
                  <c:v>46.996600000000001</c:v>
                </c:pt>
                <c:pt idx="240">
                  <c:v>46.755499999999998</c:v>
                </c:pt>
                <c:pt idx="241">
                  <c:v>46.4893</c:v>
                </c:pt>
                <c:pt idx="242">
                  <c:v>46.2027</c:v>
                </c:pt>
                <c:pt idx="243">
                  <c:v>45.903399999999998</c:v>
                </c:pt>
                <c:pt idx="244">
                  <c:v>45.609900000000003</c:v>
                </c:pt>
                <c:pt idx="245">
                  <c:v>45.313200000000002</c:v>
                </c:pt>
                <c:pt idx="246">
                  <c:v>45.024299999999997</c:v>
                </c:pt>
                <c:pt idx="247">
                  <c:v>44.713799999999999</c:v>
                </c:pt>
                <c:pt idx="248">
                  <c:v>44.4114</c:v>
                </c:pt>
                <c:pt idx="249">
                  <c:v>44.0822</c:v>
                </c:pt>
                <c:pt idx="250">
                  <c:v>43.762999999999998</c:v>
                </c:pt>
                <c:pt idx="251">
                  <c:v>43.423299999999998</c:v>
                </c:pt>
                <c:pt idx="252">
                  <c:v>43.093899999999998</c:v>
                </c:pt>
                <c:pt idx="253">
                  <c:v>42.728700000000003</c:v>
                </c:pt>
                <c:pt idx="254">
                  <c:v>42.396599999999999</c:v>
                </c:pt>
                <c:pt idx="255">
                  <c:v>42.030200000000001</c:v>
                </c:pt>
                <c:pt idx="256">
                  <c:v>41.666600000000003</c:v>
                </c:pt>
                <c:pt idx="257">
                  <c:v>41.290399999999998</c:v>
                </c:pt>
                <c:pt idx="258">
                  <c:v>40.909999999999997</c:v>
                </c:pt>
                <c:pt idx="259">
                  <c:v>40.515300000000003</c:v>
                </c:pt>
                <c:pt idx="260">
                  <c:v>40.1325</c:v>
                </c:pt>
                <c:pt idx="261">
                  <c:v>39.729199999999999</c:v>
                </c:pt>
                <c:pt idx="262">
                  <c:v>39.326099999999997</c:v>
                </c:pt>
                <c:pt idx="263">
                  <c:v>38.935600000000001</c:v>
                </c:pt>
                <c:pt idx="264">
                  <c:v>38.5289</c:v>
                </c:pt>
                <c:pt idx="265">
                  <c:v>38.116300000000003</c:v>
                </c:pt>
                <c:pt idx="266">
                  <c:v>37.687800000000003</c:v>
                </c:pt>
                <c:pt idx="267">
                  <c:v>37.2669</c:v>
                </c:pt>
                <c:pt idx="268">
                  <c:v>36.836399999999998</c:v>
                </c:pt>
                <c:pt idx="269">
                  <c:v>36.410400000000003</c:v>
                </c:pt>
                <c:pt idx="270">
                  <c:v>35.972700000000003</c:v>
                </c:pt>
                <c:pt idx="271">
                  <c:v>35.532299999999999</c:v>
                </c:pt>
                <c:pt idx="272">
                  <c:v>35.092500000000001</c:v>
                </c:pt>
                <c:pt idx="273">
                  <c:v>34.650399999999998</c:v>
                </c:pt>
                <c:pt idx="274">
                  <c:v>34.215200000000003</c:v>
                </c:pt>
                <c:pt idx="275">
                  <c:v>33.793799999999997</c:v>
                </c:pt>
                <c:pt idx="276">
                  <c:v>33.380099999999999</c:v>
                </c:pt>
                <c:pt idx="277">
                  <c:v>32.9831</c:v>
                </c:pt>
                <c:pt idx="278">
                  <c:v>32.610399999999998</c:v>
                </c:pt>
                <c:pt idx="279">
                  <c:v>32.248100000000001</c:v>
                </c:pt>
                <c:pt idx="280">
                  <c:v>31.9</c:v>
                </c:pt>
                <c:pt idx="281">
                  <c:v>31.539400000000001</c:v>
                </c:pt>
                <c:pt idx="282">
                  <c:v>31.157699999999998</c:v>
                </c:pt>
                <c:pt idx="283">
                  <c:v>30.749199999999998</c:v>
                </c:pt>
                <c:pt idx="284">
                  <c:v>30.319400000000002</c:v>
                </c:pt>
                <c:pt idx="285">
                  <c:v>29.865500000000001</c:v>
                </c:pt>
                <c:pt idx="286">
                  <c:v>29.4057</c:v>
                </c:pt>
                <c:pt idx="287">
                  <c:v>28.9465</c:v>
                </c:pt>
                <c:pt idx="288">
                  <c:v>28.503900000000002</c:v>
                </c:pt>
                <c:pt idx="289">
                  <c:v>28.0793</c:v>
                </c:pt>
                <c:pt idx="290">
                  <c:v>27.683700000000002</c:v>
                </c:pt>
                <c:pt idx="291">
                  <c:v>27.3201</c:v>
                </c:pt>
                <c:pt idx="292">
                  <c:v>26.988700000000001</c:v>
                </c:pt>
                <c:pt idx="293">
                  <c:v>26.702400000000001</c:v>
                </c:pt>
                <c:pt idx="294">
                  <c:v>26.455200000000001</c:v>
                </c:pt>
                <c:pt idx="295">
                  <c:v>26.257100000000001</c:v>
                </c:pt>
                <c:pt idx="296">
                  <c:v>26.105699999999999</c:v>
                </c:pt>
                <c:pt idx="297">
                  <c:v>26.003</c:v>
                </c:pt>
                <c:pt idx="298">
                  <c:v>25.9558</c:v>
                </c:pt>
                <c:pt idx="299">
                  <c:v>25.950700000000001</c:v>
                </c:pt>
                <c:pt idx="300">
                  <c:v>25.9863</c:v>
                </c:pt>
                <c:pt idx="301">
                  <c:v>26.074400000000001</c:v>
                </c:pt>
                <c:pt idx="302">
                  <c:v>26.210599999999999</c:v>
                </c:pt>
                <c:pt idx="303">
                  <c:v>26.390899999999998</c:v>
                </c:pt>
                <c:pt idx="304">
                  <c:v>26.611599999999999</c:v>
                </c:pt>
                <c:pt idx="305">
                  <c:v>26.867999999999999</c:v>
                </c:pt>
                <c:pt idx="306">
                  <c:v>27.157699999999998</c:v>
                </c:pt>
                <c:pt idx="307">
                  <c:v>27.481400000000001</c:v>
                </c:pt>
                <c:pt idx="308">
                  <c:v>27.8308</c:v>
                </c:pt>
                <c:pt idx="309">
                  <c:v>28.2059</c:v>
                </c:pt>
                <c:pt idx="310">
                  <c:v>28.603300000000001</c:v>
                </c:pt>
                <c:pt idx="311">
                  <c:v>29.021799999999999</c:v>
                </c:pt>
                <c:pt idx="312">
                  <c:v>29.4589</c:v>
                </c:pt>
                <c:pt idx="313">
                  <c:v>29.9115</c:v>
                </c:pt>
                <c:pt idx="314">
                  <c:v>30.379899999999999</c:v>
                </c:pt>
                <c:pt idx="315">
                  <c:v>30.865100000000002</c:v>
                </c:pt>
                <c:pt idx="316">
                  <c:v>31.3566</c:v>
                </c:pt>
                <c:pt idx="317">
                  <c:v>31.862200000000001</c:v>
                </c:pt>
                <c:pt idx="318">
                  <c:v>32.370199999999997</c:v>
                </c:pt>
                <c:pt idx="319">
                  <c:v>32.880400000000002</c:v>
                </c:pt>
                <c:pt idx="320">
                  <c:v>33.393599999999999</c:v>
                </c:pt>
                <c:pt idx="321">
                  <c:v>33.895699999999998</c:v>
                </c:pt>
                <c:pt idx="322">
                  <c:v>34.373399999999997</c:v>
                </c:pt>
                <c:pt idx="323">
                  <c:v>34.830100000000002</c:v>
                </c:pt>
                <c:pt idx="324">
                  <c:v>35.2605</c:v>
                </c:pt>
                <c:pt idx="325">
                  <c:v>35.647799999999997</c:v>
                </c:pt>
                <c:pt idx="326">
                  <c:v>36.012799999999999</c:v>
                </c:pt>
                <c:pt idx="327">
                  <c:v>36.309800000000003</c:v>
                </c:pt>
                <c:pt idx="328">
                  <c:v>36.527299999999997</c:v>
                </c:pt>
                <c:pt idx="329">
                  <c:v>36.6524</c:v>
                </c:pt>
                <c:pt idx="330">
                  <c:v>36.671900000000001</c:v>
                </c:pt>
                <c:pt idx="331">
                  <c:v>36.583799999999997</c:v>
                </c:pt>
                <c:pt idx="332">
                  <c:v>36.389200000000002</c:v>
                </c:pt>
                <c:pt idx="333">
                  <c:v>36.1051</c:v>
                </c:pt>
                <c:pt idx="334">
                  <c:v>35.741799999999998</c:v>
                </c:pt>
                <c:pt idx="335">
                  <c:v>35.315300000000001</c:v>
                </c:pt>
                <c:pt idx="336">
                  <c:v>34.841500000000003</c:v>
                </c:pt>
                <c:pt idx="337">
                  <c:v>34.322400000000002</c:v>
                </c:pt>
                <c:pt idx="338">
                  <c:v>33.782699999999998</c:v>
                </c:pt>
                <c:pt idx="339">
                  <c:v>33.226799999999997</c:v>
                </c:pt>
                <c:pt idx="340">
                  <c:v>32.657899999999998</c:v>
                </c:pt>
                <c:pt idx="341">
                  <c:v>32.092700000000001</c:v>
                </c:pt>
                <c:pt idx="342">
                  <c:v>31.524799999999999</c:v>
                </c:pt>
                <c:pt idx="343">
                  <c:v>30.954999999999998</c:v>
                </c:pt>
                <c:pt idx="344">
                  <c:v>30.3933</c:v>
                </c:pt>
                <c:pt idx="345">
                  <c:v>29.837800000000001</c:v>
                </c:pt>
                <c:pt idx="346">
                  <c:v>29.2911</c:v>
                </c:pt>
                <c:pt idx="347">
                  <c:v>28.7517</c:v>
                </c:pt>
                <c:pt idx="348">
                  <c:v>28.223700000000001</c:v>
                </c:pt>
                <c:pt idx="349">
                  <c:v>27.706099999999999</c:v>
                </c:pt>
                <c:pt idx="350">
                  <c:v>27.197199999999999</c:v>
                </c:pt>
                <c:pt idx="351">
                  <c:v>26.7012</c:v>
                </c:pt>
                <c:pt idx="352">
                  <c:v>26.2178</c:v>
                </c:pt>
                <c:pt idx="353">
                  <c:v>25.744399999999999</c:v>
                </c:pt>
                <c:pt idx="354">
                  <c:v>25.283999999999999</c:v>
                </c:pt>
                <c:pt idx="355">
                  <c:v>24.834199999999999</c:v>
                </c:pt>
                <c:pt idx="356">
                  <c:v>24.398199999999999</c:v>
                </c:pt>
                <c:pt idx="357">
                  <c:v>23.975999999999999</c:v>
                </c:pt>
                <c:pt idx="358">
                  <c:v>23.563600000000001</c:v>
                </c:pt>
                <c:pt idx="359">
                  <c:v>23.166</c:v>
                </c:pt>
                <c:pt idx="360">
                  <c:v>22.7773</c:v>
                </c:pt>
                <c:pt idx="361">
                  <c:v>22.404499999999999</c:v>
                </c:pt>
                <c:pt idx="362">
                  <c:v>22.045300000000001</c:v>
                </c:pt>
                <c:pt idx="363">
                  <c:v>21.6965</c:v>
                </c:pt>
                <c:pt idx="364">
                  <c:v>21.360499999999998</c:v>
                </c:pt>
                <c:pt idx="365">
                  <c:v>21.0364</c:v>
                </c:pt>
                <c:pt idx="366">
                  <c:v>20.723299999999998</c:v>
                </c:pt>
                <c:pt idx="367">
                  <c:v>20.422599999999999</c:v>
                </c:pt>
                <c:pt idx="368">
                  <c:v>20.131</c:v>
                </c:pt>
                <c:pt idx="369">
                  <c:v>19.850300000000001</c:v>
                </c:pt>
                <c:pt idx="370">
                  <c:v>19.5791</c:v>
                </c:pt>
                <c:pt idx="371">
                  <c:v>19.3169</c:v>
                </c:pt>
                <c:pt idx="372">
                  <c:v>19.0655</c:v>
                </c:pt>
                <c:pt idx="373">
                  <c:v>18.827500000000001</c:v>
                </c:pt>
                <c:pt idx="374">
                  <c:v>18.6005</c:v>
                </c:pt>
                <c:pt idx="375">
                  <c:v>18.3902</c:v>
                </c:pt>
                <c:pt idx="376">
                  <c:v>18.188700000000001</c:v>
                </c:pt>
                <c:pt idx="377">
                  <c:v>18.0063</c:v>
                </c:pt>
                <c:pt idx="378">
                  <c:v>17.837900000000001</c:v>
                </c:pt>
                <c:pt idx="379">
                  <c:v>17.688199999999998</c:v>
                </c:pt>
                <c:pt idx="380">
                  <c:v>17.559100000000001</c:v>
                </c:pt>
                <c:pt idx="381">
                  <c:v>17.454599999999999</c:v>
                </c:pt>
                <c:pt idx="382">
                  <c:v>17.371099999999998</c:v>
                </c:pt>
                <c:pt idx="383">
                  <c:v>17.306799999999999</c:v>
                </c:pt>
                <c:pt idx="384">
                  <c:v>17.254300000000001</c:v>
                </c:pt>
                <c:pt idx="385">
                  <c:v>17.204799999999999</c:v>
                </c:pt>
                <c:pt idx="386">
                  <c:v>17.1463</c:v>
                </c:pt>
                <c:pt idx="387">
                  <c:v>17.079599999999999</c:v>
                </c:pt>
                <c:pt idx="388">
                  <c:v>17.004200000000001</c:v>
                </c:pt>
                <c:pt idx="389">
                  <c:v>16.924399999999999</c:v>
                </c:pt>
                <c:pt idx="390">
                  <c:v>16.839700000000001</c:v>
                </c:pt>
                <c:pt idx="391">
                  <c:v>16.7545</c:v>
                </c:pt>
                <c:pt idx="392">
                  <c:v>16.670100000000001</c:v>
                </c:pt>
                <c:pt idx="393">
                  <c:v>16.5886</c:v>
                </c:pt>
                <c:pt idx="394">
                  <c:v>16.511199999999999</c:v>
                </c:pt>
                <c:pt idx="395">
                  <c:v>16.4344</c:v>
                </c:pt>
                <c:pt idx="396">
                  <c:v>16.366800000000001</c:v>
                </c:pt>
                <c:pt idx="397">
                  <c:v>16.3018</c:v>
                </c:pt>
                <c:pt idx="398">
                  <c:v>16.2423</c:v>
                </c:pt>
                <c:pt idx="399">
                  <c:v>16.191099999999999</c:v>
                </c:pt>
                <c:pt idx="400">
                  <c:v>16.146100000000001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A15-4705-8D7E-E192013ACD72}"/>
            </c:ext>
          </c:extLst>
        </c:ser>
        <c:ser>
          <c:idx val="3"/>
          <c:order val="3"/>
          <c:tx>
            <c:strRef>
              <c:f>Datasheet!$K$3</c:f>
              <c:strCache>
                <c:ptCount val="1"/>
                <c:pt idx="0">
                  <c:v>2,8V / 500mA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Datasheet!$A$4:$A$404</c:f>
              <c:numCache>
                <c:formatCode>General</c:formatCode>
                <c:ptCount val="401"/>
                <c:pt idx="0">
                  <c:v>100</c:v>
                </c:pt>
                <c:pt idx="1">
                  <c:v>102.92</c:v>
                </c:pt>
                <c:pt idx="2">
                  <c:v>105.925</c:v>
                </c:pt>
                <c:pt idx="3">
                  <c:v>109.018</c:v>
                </c:pt>
                <c:pt idx="4">
                  <c:v>112.202</c:v>
                </c:pt>
                <c:pt idx="5">
                  <c:v>115.47799999999999</c:v>
                </c:pt>
                <c:pt idx="6">
                  <c:v>118.85</c:v>
                </c:pt>
                <c:pt idx="7">
                  <c:v>122.321</c:v>
                </c:pt>
                <c:pt idx="8">
                  <c:v>125.893</c:v>
                </c:pt>
                <c:pt idx="9">
                  <c:v>129.56899999999999</c:v>
                </c:pt>
                <c:pt idx="10">
                  <c:v>133.352</c:v>
                </c:pt>
                <c:pt idx="11">
                  <c:v>137.24600000000001</c:v>
                </c:pt>
                <c:pt idx="12">
                  <c:v>141.25399999999999</c:v>
                </c:pt>
                <c:pt idx="13">
                  <c:v>145.37799999999999</c:v>
                </c:pt>
                <c:pt idx="14">
                  <c:v>149.624</c:v>
                </c:pt>
                <c:pt idx="15">
                  <c:v>153.99299999999999</c:v>
                </c:pt>
                <c:pt idx="16">
                  <c:v>158.489</c:v>
                </c:pt>
                <c:pt idx="17">
                  <c:v>163.11699999999999</c:v>
                </c:pt>
                <c:pt idx="18">
                  <c:v>167.88</c:v>
                </c:pt>
                <c:pt idx="19">
                  <c:v>172.78299999999999</c:v>
                </c:pt>
                <c:pt idx="20">
                  <c:v>177.828</c:v>
                </c:pt>
                <c:pt idx="21">
                  <c:v>183.02099999999999</c:v>
                </c:pt>
                <c:pt idx="22">
                  <c:v>188.36500000000001</c:v>
                </c:pt>
                <c:pt idx="23">
                  <c:v>193.86500000000001</c:v>
                </c:pt>
                <c:pt idx="24">
                  <c:v>199.52600000000001</c:v>
                </c:pt>
                <c:pt idx="25">
                  <c:v>205.35300000000001</c:v>
                </c:pt>
                <c:pt idx="26">
                  <c:v>211.34899999999999</c:v>
                </c:pt>
                <c:pt idx="27">
                  <c:v>217.52</c:v>
                </c:pt>
                <c:pt idx="28">
                  <c:v>223.87200000000001</c:v>
                </c:pt>
                <c:pt idx="29">
                  <c:v>230.40899999999999</c:v>
                </c:pt>
                <c:pt idx="30">
                  <c:v>237.137</c:v>
                </c:pt>
                <c:pt idx="31">
                  <c:v>244.06200000000001</c:v>
                </c:pt>
                <c:pt idx="32">
                  <c:v>251.18899999999999</c:v>
                </c:pt>
                <c:pt idx="33">
                  <c:v>258.52300000000002</c:v>
                </c:pt>
                <c:pt idx="34">
                  <c:v>266.07299999999998</c:v>
                </c:pt>
                <c:pt idx="35">
                  <c:v>273.84199999999998</c:v>
                </c:pt>
                <c:pt idx="36">
                  <c:v>281.83800000000002</c:v>
                </c:pt>
                <c:pt idx="37">
                  <c:v>290.06799999999998</c:v>
                </c:pt>
                <c:pt idx="38">
                  <c:v>298.53800000000001</c:v>
                </c:pt>
                <c:pt idx="39">
                  <c:v>307.25599999999997</c:v>
                </c:pt>
                <c:pt idx="40">
                  <c:v>316.22800000000001</c:v>
                </c:pt>
                <c:pt idx="41">
                  <c:v>325.46199999999999</c:v>
                </c:pt>
                <c:pt idx="42">
                  <c:v>334.96499999999997</c:v>
                </c:pt>
                <c:pt idx="43">
                  <c:v>344.74700000000001</c:v>
                </c:pt>
                <c:pt idx="44">
                  <c:v>354.81299999999999</c:v>
                </c:pt>
                <c:pt idx="45">
                  <c:v>365.17399999999998</c:v>
                </c:pt>
                <c:pt idx="46">
                  <c:v>375.83699999999999</c:v>
                </c:pt>
                <c:pt idx="47">
                  <c:v>386.81200000000001</c:v>
                </c:pt>
                <c:pt idx="48">
                  <c:v>398.10700000000003</c:v>
                </c:pt>
                <c:pt idx="49">
                  <c:v>409.73200000000003</c:v>
                </c:pt>
                <c:pt idx="50">
                  <c:v>421.697</c:v>
                </c:pt>
                <c:pt idx="51">
                  <c:v>434.01</c:v>
                </c:pt>
                <c:pt idx="52">
                  <c:v>446.68400000000003</c:v>
                </c:pt>
                <c:pt idx="53">
                  <c:v>459.72699999999998</c:v>
                </c:pt>
                <c:pt idx="54">
                  <c:v>473.15100000000001</c:v>
                </c:pt>
                <c:pt idx="55">
                  <c:v>486.96800000000002</c:v>
                </c:pt>
                <c:pt idx="56">
                  <c:v>501.18700000000001</c:v>
                </c:pt>
                <c:pt idx="57">
                  <c:v>515.822</c:v>
                </c:pt>
                <c:pt idx="58">
                  <c:v>530.88400000000001</c:v>
                </c:pt>
                <c:pt idx="59">
                  <c:v>546.38699999999994</c:v>
                </c:pt>
                <c:pt idx="60">
                  <c:v>562.34100000000001</c:v>
                </c:pt>
                <c:pt idx="61">
                  <c:v>578.76199999999994</c:v>
                </c:pt>
                <c:pt idx="62">
                  <c:v>595.66200000000003</c:v>
                </c:pt>
                <c:pt idx="63">
                  <c:v>613.05600000000004</c:v>
                </c:pt>
                <c:pt idx="64">
                  <c:v>630.95699999999999</c:v>
                </c:pt>
                <c:pt idx="65">
                  <c:v>649.38199999999995</c:v>
                </c:pt>
                <c:pt idx="66">
                  <c:v>668.34400000000005</c:v>
                </c:pt>
                <c:pt idx="67">
                  <c:v>687.86</c:v>
                </c:pt>
                <c:pt idx="68">
                  <c:v>707.94600000000003</c:v>
                </c:pt>
                <c:pt idx="69">
                  <c:v>728.61800000000005</c:v>
                </c:pt>
                <c:pt idx="70">
                  <c:v>749.89400000000001</c:v>
                </c:pt>
                <c:pt idx="71">
                  <c:v>771.79200000000003</c:v>
                </c:pt>
                <c:pt idx="72">
                  <c:v>794.32799999999997</c:v>
                </c:pt>
                <c:pt idx="73">
                  <c:v>817.52300000000002</c:v>
                </c:pt>
                <c:pt idx="74">
                  <c:v>841.39499999999998</c:v>
                </c:pt>
                <c:pt idx="75">
                  <c:v>865.96400000000006</c:v>
                </c:pt>
                <c:pt idx="76">
                  <c:v>891.25099999999998</c:v>
                </c:pt>
                <c:pt idx="77">
                  <c:v>917.27599999999995</c:v>
                </c:pt>
                <c:pt idx="78">
                  <c:v>944.06100000000004</c:v>
                </c:pt>
                <c:pt idx="79">
                  <c:v>971.62800000000004</c:v>
                </c:pt>
                <c:pt idx="80">
                  <c:v>1000</c:v>
                </c:pt>
                <c:pt idx="81">
                  <c:v>1029.201</c:v>
                </c:pt>
                <c:pt idx="82">
                  <c:v>1059.2539999999999</c:v>
                </c:pt>
                <c:pt idx="83">
                  <c:v>1090.184</c:v>
                </c:pt>
                <c:pt idx="84">
                  <c:v>1122.018</c:v>
                </c:pt>
                <c:pt idx="85">
                  <c:v>1154.7819999999999</c:v>
                </c:pt>
                <c:pt idx="86">
                  <c:v>1188.502</c:v>
                </c:pt>
                <c:pt idx="87">
                  <c:v>1223.2070000000001</c:v>
                </c:pt>
                <c:pt idx="88">
                  <c:v>1258.925</c:v>
                </c:pt>
                <c:pt idx="89">
                  <c:v>1295.6869999999999</c:v>
                </c:pt>
                <c:pt idx="90">
                  <c:v>1333.521</c:v>
                </c:pt>
                <c:pt idx="91">
                  <c:v>1372.461</c:v>
                </c:pt>
                <c:pt idx="92">
                  <c:v>1412.538</c:v>
                </c:pt>
                <c:pt idx="93">
                  <c:v>1453.7840000000001</c:v>
                </c:pt>
                <c:pt idx="94">
                  <c:v>1496.2360000000001</c:v>
                </c:pt>
                <c:pt idx="95">
                  <c:v>1539.9269999999999</c:v>
                </c:pt>
                <c:pt idx="96">
                  <c:v>1584.893</c:v>
                </c:pt>
                <c:pt idx="97">
                  <c:v>1631.173</c:v>
                </c:pt>
                <c:pt idx="98">
                  <c:v>1678.8040000000001</c:v>
                </c:pt>
                <c:pt idx="99">
                  <c:v>1727.826</c:v>
                </c:pt>
                <c:pt idx="100">
                  <c:v>1778.279</c:v>
                </c:pt>
                <c:pt idx="101">
                  <c:v>1830.2059999999999</c:v>
                </c:pt>
                <c:pt idx="102">
                  <c:v>1883.6489999999999</c:v>
                </c:pt>
                <c:pt idx="103">
                  <c:v>1938.653</c:v>
                </c:pt>
                <c:pt idx="104">
                  <c:v>1995.2619999999999</c:v>
                </c:pt>
                <c:pt idx="105">
                  <c:v>2053.5250000000001</c:v>
                </c:pt>
                <c:pt idx="106">
                  <c:v>2113.489</c:v>
                </c:pt>
                <c:pt idx="107">
                  <c:v>2175.2040000000002</c:v>
                </c:pt>
                <c:pt idx="108">
                  <c:v>2238.721</c:v>
                </c:pt>
                <c:pt idx="109">
                  <c:v>2304.0929999999998</c:v>
                </c:pt>
                <c:pt idx="110">
                  <c:v>2371.3739999999998</c:v>
                </c:pt>
                <c:pt idx="111">
                  <c:v>2440.6190000000001</c:v>
                </c:pt>
                <c:pt idx="112">
                  <c:v>2511.886</c:v>
                </c:pt>
                <c:pt idx="113">
                  <c:v>2585.2350000000001</c:v>
                </c:pt>
                <c:pt idx="114">
                  <c:v>2660.7249999999999</c:v>
                </c:pt>
                <c:pt idx="115">
                  <c:v>2738.42</c:v>
                </c:pt>
                <c:pt idx="116">
                  <c:v>2818.3829999999998</c:v>
                </c:pt>
                <c:pt idx="117">
                  <c:v>2900.681</c:v>
                </c:pt>
                <c:pt idx="118">
                  <c:v>2985.3829999999998</c:v>
                </c:pt>
                <c:pt idx="119">
                  <c:v>3072.5569999999998</c:v>
                </c:pt>
                <c:pt idx="120">
                  <c:v>3162.2779999999998</c:v>
                </c:pt>
                <c:pt idx="121">
                  <c:v>3254.6179999999999</c:v>
                </c:pt>
                <c:pt idx="122">
                  <c:v>3349.654</c:v>
                </c:pt>
                <c:pt idx="123">
                  <c:v>3447.4659999999999</c:v>
                </c:pt>
                <c:pt idx="124">
                  <c:v>3548.134</c:v>
                </c:pt>
                <c:pt idx="125">
                  <c:v>3651.741</c:v>
                </c:pt>
                <c:pt idx="126">
                  <c:v>3758.3739999999998</c:v>
                </c:pt>
                <c:pt idx="127">
                  <c:v>3868.1210000000001</c:v>
                </c:pt>
                <c:pt idx="128">
                  <c:v>3981.0720000000001</c:v>
                </c:pt>
                <c:pt idx="129">
                  <c:v>4097.3209999999999</c:v>
                </c:pt>
                <c:pt idx="130">
                  <c:v>4216.9650000000001</c:v>
                </c:pt>
                <c:pt idx="131">
                  <c:v>4340.1030000000001</c:v>
                </c:pt>
                <c:pt idx="132">
                  <c:v>4466.8360000000002</c:v>
                </c:pt>
                <c:pt idx="133">
                  <c:v>4597.2700000000004</c:v>
                </c:pt>
                <c:pt idx="134">
                  <c:v>4731.5129999999999</c:v>
                </c:pt>
                <c:pt idx="135">
                  <c:v>4869.6750000000002</c:v>
                </c:pt>
                <c:pt idx="136">
                  <c:v>5011.8720000000003</c:v>
                </c:pt>
                <c:pt idx="137">
                  <c:v>5158.2219999999998</c:v>
                </c:pt>
                <c:pt idx="138">
                  <c:v>5308.8440000000001</c:v>
                </c:pt>
                <c:pt idx="139">
                  <c:v>5463.8649999999998</c:v>
                </c:pt>
                <c:pt idx="140">
                  <c:v>5623.4129999999996</c:v>
                </c:pt>
                <c:pt idx="141">
                  <c:v>5787.62</c:v>
                </c:pt>
                <c:pt idx="142">
                  <c:v>5956.6210000000001</c:v>
                </c:pt>
                <c:pt idx="143">
                  <c:v>6130.558</c:v>
                </c:pt>
                <c:pt idx="144">
                  <c:v>6309.5730000000003</c:v>
                </c:pt>
                <c:pt idx="145">
                  <c:v>6493.8159999999998</c:v>
                </c:pt>
                <c:pt idx="146">
                  <c:v>6683.4390000000003</c:v>
                </c:pt>
                <c:pt idx="147">
                  <c:v>6878.5990000000002</c:v>
                </c:pt>
                <c:pt idx="148">
                  <c:v>7079.4579999999996</c:v>
                </c:pt>
                <c:pt idx="149">
                  <c:v>7286.1819999999998</c:v>
                </c:pt>
                <c:pt idx="150">
                  <c:v>7498.942</c:v>
                </c:pt>
                <c:pt idx="151">
                  <c:v>7717.915</c:v>
                </c:pt>
                <c:pt idx="152">
                  <c:v>7943.2820000000002</c:v>
                </c:pt>
                <c:pt idx="153">
                  <c:v>8175.23</c:v>
                </c:pt>
                <c:pt idx="154">
                  <c:v>8413.9509999999991</c:v>
                </c:pt>
                <c:pt idx="155">
                  <c:v>8659.643</c:v>
                </c:pt>
                <c:pt idx="156">
                  <c:v>8912.509</c:v>
                </c:pt>
                <c:pt idx="157">
                  <c:v>9172.759</c:v>
                </c:pt>
                <c:pt idx="158">
                  <c:v>9440.6090000000004</c:v>
                </c:pt>
                <c:pt idx="159">
                  <c:v>9716.2800000000007</c:v>
                </c:pt>
                <c:pt idx="160">
                  <c:v>10000</c:v>
                </c:pt>
                <c:pt idx="161">
                  <c:v>10292.004999999999</c:v>
                </c:pt>
                <c:pt idx="162">
                  <c:v>10592.537</c:v>
                </c:pt>
                <c:pt idx="163">
                  <c:v>10901.844999999999</c:v>
                </c:pt>
                <c:pt idx="164">
                  <c:v>11220.184999999999</c:v>
                </c:pt>
                <c:pt idx="165">
                  <c:v>11547.82</c:v>
                </c:pt>
                <c:pt idx="166">
                  <c:v>11885.022000000001</c:v>
                </c:pt>
                <c:pt idx="167">
                  <c:v>12232.071</c:v>
                </c:pt>
                <c:pt idx="168">
                  <c:v>12589.254000000001</c:v>
                </c:pt>
                <c:pt idx="169">
                  <c:v>12956.867</c:v>
                </c:pt>
                <c:pt idx="170">
                  <c:v>13335.214</c:v>
                </c:pt>
                <c:pt idx="171">
                  <c:v>13724.61</c:v>
                </c:pt>
                <c:pt idx="172">
                  <c:v>14125.375</c:v>
                </c:pt>
                <c:pt idx="173">
                  <c:v>14537.843999999999</c:v>
                </c:pt>
                <c:pt idx="174">
                  <c:v>14962.357</c:v>
                </c:pt>
                <c:pt idx="175">
                  <c:v>15399.264999999999</c:v>
                </c:pt>
                <c:pt idx="176">
                  <c:v>15848.932000000001</c:v>
                </c:pt>
                <c:pt idx="177">
                  <c:v>16311.728999999999</c:v>
                </c:pt>
                <c:pt idx="178">
                  <c:v>16788.04</c:v>
                </c:pt>
                <c:pt idx="179">
                  <c:v>17278.259999999998</c:v>
                </c:pt>
                <c:pt idx="180">
                  <c:v>17782.794000000002</c:v>
                </c:pt>
                <c:pt idx="181">
                  <c:v>18302.061000000002</c:v>
                </c:pt>
                <c:pt idx="182">
                  <c:v>18836.491000000002</c:v>
                </c:pt>
                <c:pt idx="183">
                  <c:v>19386.526000000002</c:v>
                </c:pt>
                <c:pt idx="184">
                  <c:v>19952.623</c:v>
                </c:pt>
                <c:pt idx="185">
                  <c:v>20535.25</c:v>
                </c:pt>
                <c:pt idx="186">
                  <c:v>21134.89</c:v>
                </c:pt>
                <c:pt idx="187">
                  <c:v>21752.04</c:v>
                </c:pt>
                <c:pt idx="188">
                  <c:v>22387.210999999999</c:v>
                </c:pt>
                <c:pt idx="189">
                  <c:v>23040.93</c:v>
                </c:pt>
                <c:pt idx="190">
                  <c:v>23713.737000000001</c:v>
                </c:pt>
                <c:pt idx="191">
                  <c:v>24406.190999999999</c:v>
                </c:pt>
                <c:pt idx="192">
                  <c:v>25118.864000000001</c:v>
                </c:pt>
                <c:pt idx="193">
                  <c:v>25852.348000000002</c:v>
                </c:pt>
                <c:pt idx="194">
                  <c:v>26607.251</c:v>
                </c:pt>
                <c:pt idx="195">
                  <c:v>27384.196</c:v>
                </c:pt>
                <c:pt idx="196">
                  <c:v>28183.829000000002</c:v>
                </c:pt>
                <c:pt idx="197">
                  <c:v>29006.812000000002</c:v>
                </c:pt>
                <c:pt idx="198">
                  <c:v>29853.826000000001</c:v>
                </c:pt>
                <c:pt idx="199">
                  <c:v>30725.574000000001</c:v>
                </c:pt>
                <c:pt idx="200">
                  <c:v>31622.776999999998</c:v>
                </c:pt>
                <c:pt idx="201">
                  <c:v>32546.178</c:v>
                </c:pt>
                <c:pt idx="202">
                  <c:v>33496.544000000002</c:v>
                </c:pt>
                <c:pt idx="203">
                  <c:v>34474.661</c:v>
                </c:pt>
                <c:pt idx="204">
                  <c:v>35481.339</c:v>
                </c:pt>
                <c:pt idx="205">
                  <c:v>36517.413</c:v>
                </c:pt>
                <c:pt idx="206">
                  <c:v>37583.74</c:v>
                </c:pt>
                <c:pt idx="207">
                  <c:v>38681.205000000002</c:v>
                </c:pt>
                <c:pt idx="208">
                  <c:v>39810.716999999997</c:v>
                </c:pt>
                <c:pt idx="209">
                  <c:v>40973.211000000003</c:v>
                </c:pt>
                <c:pt idx="210">
                  <c:v>42169.65</c:v>
                </c:pt>
                <c:pt idx="211">
                  <c:v>43401.025999999998</c:v>
                </c:pt>
                <c:pt idx="212">
                  <c:v>44668.358999999997</c:v>
                </c:pt>
                <c:pt idx="213">
                  <c:v>45972.699000000001</c:v>
                </c:pt>
                <c:pt idx="214">
                  <c:v>47315.125999999997</c:v>
                </c:pt>
                <c:pt idx="215">
                  <c:v>48696.752999999997</c:v>
                </c:pt>
                <c:pt idx="216">
                  <c:v>50118.722999999998</c:v>
                </c:pt>
                <c:pt idx="217">
                  <c:v>51582.216999999997</c:v>
                </c:pt>
                <c:pt idx="218">
                  <c:v>53088.444000000003</c:v>
                </c:pt>
                <c:pt idx="219">
                  <c:v>54638.654999999999</c:v>
                </c:pt>
                <c:pt idx="220">
                  <c:v>56234.133000000002</c:v>
                </c:pt>
                <c:pt idx="221">
                  <c:v>57876.199000000001</c:v>
                </c:pt>
                <c:pt idx="222">
                  <c:v>59566.214</c:v>
                </c:pt>
                <c:pt idx="223">
                  <c:v>61305.578999999998</c:v>
                </c:pt>
                <c:pt idx="224">
                  <c:v>63095.733999999997</c:v>
                </c:pt>
                <c:pt idx="225">
                  <c:v>64938.163</c:v>
                </c:pt>
                <c:pt idx="226">
                  <c:v>66834.392000000007</c:v>
                </c:pt>
                <c:pt idx="227">
                  <c:v>68785.990999999995</c:v>
                </c:pt>
                <c:pt idx="228">
                  <c:v>70794.577999999994</c:v>
                </c:pt>
                <c:pt idx="229">
                  <c:v>72861.816999999995</c:v>
                </c:pt>
                <c:pt idx="230">
                  <c:v>74989.421000000002</c:v>
                </c:pt>
                <c:pt idx="231">
                  <c:v>77179.152000000002</c:v>
                </c:pt>
                <c:pt idx="232">
                  <c:v>79432.823000000004</c:v>
                </c:pt>
                <c:pt idx="233">
                  <c:v>81752.304000000004</c:v>
                </c:pt>
                <c:pt idx="234">
                  <c:v>84139.513999999996</c:v>
                </c:pt>
                <c:pt idx="235">
                  <c:v>86596.432000000001</c:v>
                </c:pt>
                <c:pt idx="236">
                  <c:v>89125.093999999997</c:v>
                </c:pt>
                <c:pt idx="237">
                  <c:v>91727.593999999997</c:v>
                </c:pt>
                <c:pt idx="238">
                  <c:v>94406.088000000003</c:v>
                </c:pt>
                <c:pt idx="239">
                  <c:v>97162.794999999998</c:v>
                </c:pt>
                <c:pt idx="240">
                  <c:v>100000</c:v>
                </c:pt>
                <c:pt idx="241">
                  <c:v>102920.053</c:v>
                </c:pt>
                <c:pt idx="242">
                  <c:v>105925.37300000001</c:v>
                </c:pt>
                <c:pt idx="243">
                  <c:v>109018.44899999999</c:v>
                </c:pt>
                <c:pt idx="244">
                  <c:v>112201.845</c:v>
                </c:pt>
                <c:pt idx="245">
                  <c:v>115478.198</c:v>
                </c:pt>
                <c:pt idx="246">
                  <c:v>118850.223</c:v>
                </c:pt>
                <c:pt idx="247">
                  <c:v>122320.712</c:v>
                </c:pt>
                <c:pt idx="248">
                  <c:v>125892.541</c:v>
                </c:pt>
                <c:pt idx="249">
                  <c:v>129568.67</c:v>
                </c:pt>
                <c:pt idx="250">
                  <c:v>133352.14300000001</c:v>
                </c:pt>
                <c:pt idx="251">
                  <c:v>137246.09599999999</c:v>
                </c:pt>
                <c:pt idx="252">
                  <c:v>141253.75399999999</c:v>
                </c:pt>
                <c:pt idx="253">
                  <c:v>145378.43900000001</c:v>
                </c:pt>
                <c:pt idx="254">
                  <c:v>149623.56599999999</c:v>
                </c:pt>
                <c:pt idx="255">
                  <c:v>153992.65299999999</c:v>
                </c:pt>
                <c:pt idx="256">
                  <c:v>158489.31899999999</c:v>
                </c:pt>
                <c:pt idx="257">
                  <c:v>163117.291</c:v>
                </c:pt>
                <c:pt idx="258">
                  <c:v>167880.402</c:v>
                </c:pt>
                <c:pt idx="259">
                  <c:v>172782.598</c:v>
                </c:pt>
                <c:pt idx="260">
                  <c:v>177827.94099999999</c:v>
                </c:pt>
                <c:pt idx="261">
                  <c:v>183020.611</c:v>
                </c:pt>
                <c:pt idx="262">
                  <c:v>188364.90900000001</c:v>
                </c:pt>
                <c:pt idx="263">
                  <c:v>193865.264</c:v>
                </c:pt>
                <c:pt idx="264">
                  <c:v>199526.231</c:v>
                </c:pt>
                <c:pt idx="265">
                  <c:v>205352.503</c:v>
                </c:pt>
                <c:pt idx="266">
                  <c:v>211348.90400000001</c:v>
                </c:pt>
                <c:pt idx="267">
                  <c:v>217520.40299999999</c:v>
                </c:pt>
                <c:pt idx="268">
                  <c:v>223872.114</c:v>
                </c:pt>
                <c:pt idx="269">
                  <c:v>230409.29800000001</c:v>
                </c:pt>
                <c:pt idx="270">
                  <c:v>237137.37100000001</c:v>
                </c:pt>
                <c:pt idx="271">
                  <c:v>244061.90700000001</c:v>
                </c:pt>
                <c:pt idx="272">
                  <c:v>251188.64300000001</c:v>
                </c:pt>
                <c:pt idx="273">
                  <c:v>258523.484</c:v>
                </c:pt>
                <c:pt idx="274">
                  <c:v>266072.50599999999</c:v>
                </c:pt>
                <c:pt idx="275">
                  <c:v>273841.96299999999</c:v>
                </c:pt>
                <c:pt idx="276">
                  <c:v>281838.29300000001</c:v>
                </c:pt>
                <c:pt idx="277">
                  <c:v>290068.12</c:v>
                </c:pt>
                <c:pt idx="278">
                  <c:v>298538.26199999999</c:v>
                </c:pt>
                <c:pt idx="279">
                  <c:v>307255.73700000002</c:v>
                </c:pt>
                <c:pt idx="280">
                  <c:v>316227.766</c:v>
                </c:pt>
                <c:pt idx="281">
                  <c:v>325461.783</c:v>
                </c:pt>
                <c:pt idx="282">
                  <c:v>334965.43900000001</c:v>
                </c:pt>
                <c:pt idx="283">
                  <c:v>344746.60700000002</c:v>
                </c:pt>
                <c:pt idx="284">
                  <c:v>354813.38900000002</c:v>
                </c:pt>
                <c:pt idx="285">
                  <c:v>365174.12699999998</c:v>
                </c:pt>
                <c:pt idx="286">
                  <c:v>375837.40399999998</c:v>
                </c:pt>
                <c:pt idx="287">
                  <c:v>386812.05499999999</c:v>
                </c:pt>
                <c:pt idx="288">
                  <c:v>398107.17099999997</c:v>
                </c:pt>
                <c:pt idx="289">
                  <c:v>409732.11</c:v>
                </c:pt>
                <c:pt idx="290">
                  <c:v>421696.50300000003</c:v>
                </c:pt>
                <c:pt idx="291">
                  <c:v>434010.26400000002</c:v>
                </c:pt>
                <c:pt idx="292">
                  <c:v>446683.592</c:v>
                </c:pt>
                <c:pt idx="293">
                  <c:v>459726.989</c:v>
                </c:pt>
                <c:pt idx="294">
                  <c:v>473151.25900000002</c:v>
                </c:pt>
                <c:pt idx="295">
                  <c:v>486967.52500000002</c:v>
                </c:pt>
                <c:pt idx="296">
                  <c:v>501187.234</c:v>
                </c:pt>
                <c:pt idx="297">
                  <c:v>515822.16499999998</c:v>
                </c:pt>
                <c:pt idx="298">
                  <c:v>530884.44400000002</c:v>
                </c:pt>
                <c:pt idx="299">
                  <c:v>546386.55000000005</c:v>
                </c:pt>
                <c:pt idx="300">
                  <c:v>562341.32499999995</c:v>
                </c:pt>
                <c:pt idx="301">
                  <c:v>578761.98800000001</c:v>
                </c:pt>
                <c:pt idx="302">
                  <c:v>595662.14399999997</c:v>
                </c:pt>
                <c:pt idx="303">
                  <c:v>613055.79200000002</c:v>
                </c:pt>
                <c:pt idx="304">
                  <c:v>630957.34400000004</c:v>
                </c:pt>
                <c:pt idx="305">
                  <c:v>649381.63199999998</c:v>
                </c:pt>
                <c:pt idx="306">
                  <c:v>668343.91799999995</c:v>
                </c:pt>
                <c:pt idx="307">
                  <c:v>687859.91200000001</c:v>
                </c:pt>
                <c:pt idx="308">
                  <c:v>707945.78399999999</c:v>
                </c:pt>
                <c:pt idx="309">
                  <c:v>728618.17500000005</c:v>
                </c:pt>
                <c:pt idx="310">
                  <c:v>749894.20900000003</c:v>
                </c:pt>
                <c:pt idx="311">
                  <c:v>771791.51599999995</c:v>
                </c:pt>
                <c:pt idx="312">
                  <c:v>794328.23499999999</c:v>
                </c:pt>
                <c:pt idx="313">
                  <c:v>817523.03799999994</c:v>
                </c:pt>
                <c:pt idx="314">
                  <c:v>841395.14199999999</c:v>
                </c:pt>
                <c:pt idx="315">
                  <c:v>865964.32299999997</c:v>
                </c:pt>
                <c:pt idx="316">
                  <c:v>891250.93799999997</c:v>
                </c:pt>
                <c:pt idx="317">
                  <c:v>917275.93500000006</c:v>
                </c:pt>
                <c:pt idx="318">
                  <c:v>944060.87600000005</c:v>
                </c:pt>
                <c:pt idx="319">
                  <c:v>971627.95200000005</c:v>
                </c:pt>
                <c:pt idx="320">
                  <c:v>1000000</c:v>
                </c:pt>
                <c:pt idx="321">
                  <c:v>1029200.527</c:v>
                </c:pt>
                <c:pt idx="322">
                  <c:v>1059253.7250000001</c:v>
                </c:pt>
                <c:pt idx="323">
                  <c:v>1090184.4920000001</c:v>
                </c:pt>
                <c:pt idx="324">
                  <c:v>1122018.4539999999</c:v>
                </c:pt>
                <c:pt idx="325">
                  <c:v>1154781.9850000001</c:v>
                </c:pt>
                <c:pt idx="326">
                  <c:v>1188502.227</c:v>
                </c:pt>
                <c:pt idx="327">
                  <c:v>1223207.1189999999</c:v>
                </c:pt>
                <c:pt idx="328">
                  <c:v>1258925.412</c:v>
                </c:pt>
                <c:pt idx="329">
                  <c:v>1295686.6980000001</c:v>
                </c:pt>
                <c:pt idx="330">
                  <c:v>1333521.432</c:v>
                </c:pt>
                <c:pt idx="331">
                  <c:v>1372460.9609999999</c:v>
                </c:pt>
                <c:pt idx="332">
                  <c:v>1412537.5449999999</c:v>
                </c:pt>
                <c:pt idx="333">
                  <c:v>1453784.3859999999</c:v>
                </c:pt>
                <c:pt idx="334">
                  <c:v>1496235.656</c:v>
                </c:pt>
                <c:pt idx="335">
                  <c:v>1539926.5260000001</c:v>
                </c:pt>
                <c:pt idx="336">
                  <c:v>1584893.192</c:v>
                </c:pt>
                <c:pt idx="337">
                  <c:v>1631172.909</c:v>
                </c:pt>
                <c:pt idx="338">
                  <c:v>1678804.0179999999</c:v>
                </c:pt>
                <c:pt idx="339">
                  <c:v>1727825.9809999999</c:v>
                </c:pt>
                <c:pt idx="340">
                  <c:v>1778279.41</c:v>
                </c:pt>
                <c:pt idx="341">
                  <c:v>1830206.1059999999</c:v>
                </c:pt>
                <c:pt idx="342">
                  <c:v>1883649.0889999999</c:v>
                </c:pt>
                <c:pt idx="343">
                  <c:v>1938652.6359999999</c:v>
                </c:pt>
                <c:pt idx="344">
                  <c:v>1995262.3149999999</c:v>
                </c:pt>
                <c:pt idx="345">
                  <c:v>2053525.0260000001</c:v>
                </c:pt>
                <c:pt idx="346">
                  <c:v>2113489.04</c:v>
                </c:pt>
                <c:pt idx="347">
                  <c:v>2175204.034</c:v>
                </c:pt>
                <c:pt idx="348">
                  <c:v>2238721.139</c:v>
                </c:pt>
                <c:pt idx="349">
                  <c:v>2304092.9759999998</c:v>
                </c:pt>
                <c:pt idx="350">
                  <c:v>2371373.7059999998</c:v>
                </c:pt>
                <c:pt idx="351">
                  <c:v>2440619.068</c:v>
                </c:pt>
                <c:pt idx="352">
                  <c:v>2511886.432</c:v>
                </c:pt>
                <c:pt idx="353">
                  <c:v>2585234.84</c:v>
                </c:pt>
                <c:pt idx="354">
                  <c:v>2660725.06</c:v>
                </c:pt>
                <c:pt idx="355">
                  <c:v>2738419.6340000001</c:v>
                </c:pt>
                <c:pt idx="356">
                  <c:v>2818382.9309999999</c:v>
                </c:pt>
                <c:pt idx="357">
                  <c:v>2900681.199</c:v>
                </c:pt>
                <c:pt idx="358">
                  <c:v>2985382.6189999999</c:v>
                </c:pt>
                <c:pt idx="359">
                  <c:v>3072557.3650000002</c:v>
                </c:pt>
                <c:pt idx="360">
                  <c:v>3162277.66</c:v>
                </c:pt>
                <c:pt idx="361">
                  <c:v>3254617.835</c:v>
                </c:pt>
                <c:pt idx="362">
                  <c:v>3349654.392</c:v>
                </c:pt>
                <c:pt idx="363">
                  <c:v>3447466.0660000001</c:v>
                </c:pt>
                <c:pt idx="364">
                  <c:v>3548133.892</c:v>
                </c:pt>
                <c:pt idx="365">
                  <c:v>3651741.273</c:v>
                </c:pt>
                <c:pt idx="366">
                  <c:v>3758374.0430000001</c:v>
                </c:pt>
                <c:pt idx="367">
                  <c:v>3868120.5460000001</c:v>
                </c:pt>
                <c:pt idx="368">
                  <c:v>3981071.7059999998</c:v>
                </c:pt>
                <c:pt idx="369">
                  <c:v>4097321.0980000002</c:v>
                </c:pt>
                <c:pt idx="370">
                  <c:v>4216965.034</c:v>
                </c:pt>
                <c:pt idx="371">
                  <c:v>4340102.6359999999</c:v>
                </c:pt>
                <c:pt idx="372">
                  <c:v>4466835.9220000003</c:v>
                </c:pt>
                <c:pt idx="373">
                  <c:v>4597269.8849999998</c:v>
                </c:pt>
                <c:pt idx="374">
                  <c:v>4731512.59</c:v>
                </c:pt>
                <c:pt idx="375">
                  <c:v>4869675.2520000003</c:v>
                </c:pt>
                <c:pt idx="376">
                  <c:v>5011872.3360000001</c:v>
                </c:pt>
                <c:pt idx="377">
                  <c:v>5158221.6509999996</c:v>
                </c:pt>
                <c:pt idx="378">
                  <c:v>5308844.4419999998</c:v>
                </c:pt>
                <c:pt idx="379">
                  <c:v>5463865.4989999998</c:v>
                </c:pt>
                <c:pt idx="380">
                  <c:v>5623413.2520000003</c:v>
                </c:pt>
                <c:pt idx="381">
                  <c:v>5787619.8830000004</c:v>
                </c:pt>
                <c:pt idx="382">
                  <c:v>5956621.4349999996</c:v>
                </c:pt>
                <c:pt idx="383">
                  <c:v>6130557.9210000001</c:v>
                </c:pt>
                <c:pt idx="384">
                  <c:v>6309573.4450000003</c:v>
                </c:pt>
                <c:pt idx="385">
                  <c:v>6493816.3159999996</c:v>
                </c:pt>
                <c:pt idx="386">
                  <c:v>6683439.176</c:v>
                </c:pt>
                <c:pt idx="387">
                  <c:v>6878599.1229999997</c:v>
                </c:pt>
                <c:pt idx="388">
                  <c:v>7079457.8439999996</c:v>
                </c:pt>
                <c:pt idx="389">
                  <c:v>7286181.7450000001</c:v>
                </c:pt>
                <c:pt idx="390">
                  <c:v>7498942.0930000003</c:v>
                </c:pt>
                <c:pt idx="391">
                  <c:v>7717915.1560000004</c:v>
                </c:pt>
                <c:pt idx="392">
                  <c:v>7943282.3470000001</c:v>
                </c:pt>
                <c:pt idx="393">
                  <c:v>8175230.3789999997</c:v>
                </c:pt>
                <c:pt idx="394">
                  <c:v>8413951.4159999993</c:v>
                </c:pt>
                <c:pt idx="395">
                  <c:v>8659643.2339999992</c:v>
                </c:pt>
                <c:pt idx="396">
                  <c:v>8912509.3809999991</c:v>
                </c:pt>
                <c:pt idx="397">
                  <c:v>9172759.3540000003</c:v>
                </c:pt>
                <c:pt idx="398">
                  <c:v>9440608.7630000003</c:v>
                </c:pt>
                <c:pt idx="399">
                  <c:v>9716279.5160000008</c:v>
                </c:pt>
                <c:pt idx="400">
                  <c:v>10000000</c:v>
                </c:pt>
              </c:numCache>
            </c:numRef>
          </c:xVal>
          <c:yVal>
            <c:numRef>
              <c:f>Datasheet!$K$4:$K$404</c:f>
              <c:numCache>
                <c:formatCode>General</c:formatCode>
                <c:ptCount val="401"/>
                <c:pt idx="0">
                  <c:v>83.367599999999996</c:v>
                </c:pt>
                <c:pt idx="1">
                  <c:v>80.787899999999993</c:v>
                </c:pt>
                <c:pt idx="2">
                  <c:v>81.0214</c:v>
                </c:pt>
                <c:pt idx="3">
                  <c:v>82.433099999999996</c:v>
                </c:pt>
                <c:pt idx="4">
                  <c:v>80.570599999999999</c:v>
                </c:pt>
                <c:pt idx="5">
                  <c:v>81.334699999999998</c:v>
                </c:pt>
                <c:pt idx="6">
                  <c:v>83.150300000000001</c:v>
                </c:pt>
                <c:pt idx="7">
                  <c:v>81.5655</c:v>
                </c:pt>
                <c:pt idx="8">
                  <c:v>81.648799999999994</c:v>
                </c:pt>
                <c:pt idx="9">
                  <c:v>81.001499999999993</c:v>
                </c:pt>
                <c:pt idx="10">
                  <c:v>81.362099999999998</c:v>
                </c:pt>
                <c:pt idx="11">
                  <c:v>80.907700000000006</c:v>
                </c:pt>
                <c:pt idx="12">
                  <c:v>81.758700000000005</c:v>
                </c:pt>
                <c:pt idx="13">
                  <c:v>82.093400000000003</c:v>
                </c:pt>
                <c:pt idx="14">
                  <c:v>81.226399999999998</c:v>
                </c:pt>
                <c:pt idx="15">
                  <c:v>82.2029</c:v>
                </c:pt>
                <c:pt idx="16">
                  <c:v>81.757400000000004</c:v>
                </c:pt>
                <c:pt idx="17">
                  <c:v>83.302400000000006</c:v>
                </c:pt>
                <c:pt idx="18">
                  <c:v>82.998000000000005</c:v>
                </c:pt>
                <c:pt idx="19">
                  <c:v>81.235500000000002</c:v>
                </c:pt>
                <c:pt idx="20">
                  <c:v>82.234399999999994</c:v>
                </c:pt>
                <c:pt idx="21">
                  <c:v>82.714799999999997</c:v>
                </c:pt>
                <c:pt idx="22">
                  <c:v>81.437700000000007</c:v>
                </c:pt>
                <c:pt idx="23">
                  <c:v>82.396000000000001</c:v>
                </c:pt>
                <c:pt idx="24">
                  <c:v>81.868399999999994</c:v>
                </c:pt>
                <c:pt idx="25">
                  <c:v>81.885900000000007</c:v>
                </c:pt>
                <c:pt idx="26">
                  <c:v>82.077500000000001</c:v>
                </c:pt>
                <c:pt idx="27">
                  <c:v>82.286299999999997</c:v>
                </c:pt>
                <c:pt idx="28">
                  <c:v>80.794799999999995</c:v>
                </c:pt>
                <c:pt idx="29">
                  <c:v>83.058099999999996</c:v>
                </c:pt>
                <c:pt idx="30">
                  <c:v>82.162999999999997</c:v>
                </c:pt>
                <c:pt idx="31">
                  <c:v>83.980900000000005</c:v>
                </c:pt>
                <c:pt idx="32">
                  <c:v>82.040099999999995</c:v>
                </c:pt>
                <c:pt idx="33">
                  <c:v>81.843500000000006</c:v>
                </c:pt>
                <c:pt idx="34">
                  <c:v>81.752899999999997</c:v>
                </c:pt>
                <c:pt idx="35">
                  <c:v>81.285799999999995</c:v>
                </c:pt>
                <c:pt idx="36">
                  <c:v>81.764799999999994</c:v>
                </c:pt>
                <c:pt idx="37">
                  <c:v>82.208299999999994</c:v>
                </c:pt>
                <c:pt idx="38">
                  <c:v>82.579099999999997</c:v>
                </c:pt>
                <c:pt idx="39">
                  <c:v>81.046899999999994</c:v>
                </c:pt>
                <c:pt idx="40">
                  <c:v>81.662999999999997</c:v>
                </c:pt>
                <c:pt idx="41">
                  <c:v>81.661299999999997</c:v>
                </c:pt>
                <c:pt idx="42">
                  <c:v>82.091499999999996</c:v>
                </c:pt>
                <c:pt idx="43">
                  <c:v>82.320700000000002</c:v>
                </c:pt>
                <c:pt idx="44">
                  <c:v>82.494799999999998</c:v>
                </c:pt>
                <c:pt idx="45">
                  <c:v>81.633200000000002</c:v>
                </c:pt>
                <c:pt idx="46">
                  <c:v>82.727400000000003</c:v>
                </c:pt>
                <c:pt idx="47">
                  <c:v>81.654600000000002</c:v>
                </c:pt>
                <c:pt idx="48">
                  <c:v>81.174499999999995</c:v>
                </c:pt>
                <c:pt idx="49">
                  <c:v>82.192300000000003</c:v>
                </c:pt>
                <c:pt idx="50">
                  <c:v>83.045400000000001</c:v>
                </c:pt>
                <c:pt idx="51">
                  <c:v>81.254300000000001</c:v>
                </c:pt>
                <c:pt idx="52">
                  <c:v>80.593299999999999</c:v>
                </c:pt>
                <c:pt idx="53">
                  <c:v>79.880899999999997</c:v>
                </c:pt>
                <c:pt idx="54">
                  <c:v>82.830600000000004</c:v>
                </c:pt>
                <c:pt idx="55">
                  <c:v>80.052700000000002</c:v>
                </c:pt>
                <c:pt idx="56">
                  <c:v>80.056200000000004</c:v>
                </c:pt>
                <c:pt idx="57">
                  <c:v>79.505200000000002</c:v>
                </c:pt>
                <c:pt idx="58">
                  <c:v>79.827600000000004</c:v>
                </c:pt>
                <c:pt idx="59">
                  <c:v>79.6096</c:v>
                </c:pt>
                <c:pt idx="60">
                  <c:v>79.116200000000006</c:v>
                </c:pt>
                <c:pt idx="61">
                  <c:v>79.117800000000003</c:v>
                </c:pt>
                <c:pt idx="62">
                  <c:v>78.525300000000001</c:v>
                </c:pt>
                <c:pt idx="63">
                  <c:v>79.525800000000004</c:v>
                </c:pt>
                <c:pt idx="64">
                  <c:v>79.254499999999993</c:v>
                </c:pt>
                <c:pt idx="65">
                  <c:v>78.691500000000005</c:v>
                </c:pt>
                <c:pt idx="66">
                  <c:v>78.742199999999997</c:v>
                </c:pt>
                <c:pt idx="67">
                  <c:v>78.792400000000001</c:v>
                </c:pt>
                <c:pt idx="68">
                  <c:v>77.680800000000005</c:v>
                </c:pt>
                <c:pt idx="69">
                  <c:v>78.406899999999993</c:v>
                </c:pt>
                <c:pt idx="70">
                  <c:v>78.619799999999998</c:v>
                </c:pt>
                <c:pt idx="71">
                  <c:v>78.094200000000001</c:v>
                </c:pt>
                <c:pt idx="72">
                  <c:v>77.637900000000002</c:v>
                </c:pt>
                <c:pt idx="73">
                  <c:v>77.807299999999998</c:v>
                </c:pt>
                <c:pt idx="74">
                  <c:v>76.567899999999995</c:v>
                </c:pt>
                <c:pt idx="75">
                  <c:v>77.441699999999997</c:v>
                </c:pt>
                <c:pt idx="76">
                  <c:v>77.238900000000001</c:v>
                </c:pt>
                <c:pt idx="77">
                  <c:v>76.928200000000004</c:v>
                </c:pt>
                <c:pt idx="78">
                  <c:v>76.693700000000007</c:v>
                </c:pt>
                <c:pt idx="79">
                  <c:v>76.254599999999996</c:v>
                </c:pt>
                <c:pt idx="80">
                  <c:v>75.991299999999995</c:v>
                </c:pt>
                <c:pt idx="81">
                  <c:v>75.552099999999996</c:v>
                </c:pt>
                <c:pt idx="82">
                  <c:v>75.613</c:v>
                </c:pt>
                <c:pt idx="83">
                  <c:v>75.371499999999997</c:v>
                </c:pt>
                <c:pt idx="84">
                  <c:v>75.540199999999999</c:v>
                </c:pt>
                <c:pt idx="85">
                  <c:v>74.925200000000004</c:v>
                </c:pt>
                <c:pt idx="86">
                  <c:v>74.547300000000007</c:v>
                </c:pt>
                <c:pt idx="87">
                  <c:v>74.662199999999999</c:v>
                </c:pt>
                <c:pt idx="88">
                  <c:v>74.1738</c:v>
                </c:pt>
                <c:pt idx="89">
                  <c:v>74.144199999999998</c:v>
                </c:pt>
                <c:pt idx="90">
                  <c:v>74.517600000000002</c:v>
                </c:pt>
                <c:pt idx="91">
                  <c:v>74.421300000000002</c:v>
                </c:pt>
                <c:pt idx="92">
                  <c:v>73.895399999999995</c:v>
                </c:pt>
                <c:pt idx="93">
                  <c:v>73.669899999999998</c:v>
                </c:pt>
                <c:pt idx="94">
                  <c:v>73.519199999999998</c:v>
                </c:pt>
                <c:pt idx="95">
                  <c:v>73.349299999999999</c:v>
                </c:pt>
                <c:pt idx="96">
                  <c:v>73.225099999999998</c:v>
                </c:pt>
                <c:pt idx="97">
                  <c:v>73.055700000000002</c:v>
                </c:pt>
                <c:pt idx="98">
                  <c:v>72.428299999999993</c:v>
                </c:pt>
                <c:pt idx="99">
                  <c:v>72.464200000000005</c:v>
                </c:pt>
                <c:pt idx="100">
                  <c:v>71.854299999999995</c:v>
                </c:pt>
                <c:pt idx="101">
                  <c:v>72.097499999999997</c:v>
                </c:pt>
                <c:pt idx="102">
                  <c:v>71.833799999999997</c:v>
                </c:pt>
                <c:pt idx="103">
                  <c:v>71.394099999999995</c:v>
                </c:pt>
                <c:pt idx="104">
                  <c:v>71.288200000000003</c:v>
                </c:pt>
                <c:pt idx="105">
                  <c:v>70.982699999999994</c:v>
                </c:pt>
                <c:pt idx="106">
                  <c:v>71.009299999999996</c:v>
                </c:pt>
                <c:pt idx="107">
                  <c:v>70.428100000000001</c:v>
                </c:pt>
                <c:pt idx="108">
                  <c:v>70.494600000000005</c:v>
                </c:pt>
                <c:pt idx="109">
                  <c:v>70.453800000000001</c:v>
                </c:pt>
                <c:pt idx="110">
                  <c:v>69.836100000000002</c:v>
                </c:pt>
                <c:pt idx="111">
                  <c:v>69.606800000000007</c:v>
                </c:pt>
                <c:pt idx="112">
                  <c:v>69.480900000000005</c:v>
                </c:pt>
                <c:pt idx="113">
                  <c:v>69.250799999999998</c:v>
                </c:pt>
                <c:pt idx="114">
                  <c:v>69.226100000000002</c:v>
                </c:pt>
                <c:pt idx="115">
                  <c:v>68.787599999999998</c:v>
                </c:pt>
                <c:pt idx="116">
                  <c:v>68.543899999999994</c:v>
                </c:pt>
                <c:pt idx="117">
                  <c:v>68.450500000000005</c:v>
                </c:pt>
                <c:pt idx="118">
                  <c:v>68.081400000000002</c:v>
                </c:pt>
                <c:pt idx="119">
                  <c:v>68.140299999999996</c:v>
                </c:pt>
                <c:pt idx="120">
                  <c:v>67.593699999999998</c:v>
                </c:pt>
                <c:pt idx="121">
                  <c:v>67.447599999999994</c:v>
                </c:pt>
                <c:pt idx="122">
                  <c:v>67.060400000000001</c:v>
                </c:pt>
                <c:pt idx="123">
                  <c:v>67.0852</c:v>
                </c:pt>
                <c:pt idx="124">
                  <c:v>66.579599999999999</c:v>
                </c:pt>
                <c:pt idx="125">
                  <c:v>66.537199999999999</c:v>
                </c:pt>
                <c:pt idx="126">
                  <c:v>66.255399999999995</c:v>
                </c:pt>
                <c:pt idx="127">
                  <c:v>65.912999999999997</c:v>
                </c:pt>
                <c:pt idx="128">
                  <c:v>65.626400000000004</c:v>
                </c:pt>
                <c:pt idx="129">
                  <c:v>65.427000000000007</c:v>
                </c:pt>
                <c:pt idx="130">
                  <c:v>65.217299999999994</c:v>
                </c:pt>
                <c:pt idx="131">
                  <c:v>64.878600000000006</c:v>
                </c:pt>
                <c:pt idx="132">
                  <c:v>64.607100000000003</c:v>
                </c:pt>
                <c:pt idx="133">
                  <c:v>64.529499999999999</c:v>
                </c:pt>
                <c:pt idx="134">
                  <c:v>64.251400000000004</c:v>
                </c:pt>
                <c:pt idx="135">
                  <c:v>64.039299999999997</c:v>
                </c:pt>
                <c:pt idx="136">
                  <c:v>63.854900000000001</c:v>
                </c:pt>
                <c:pt idx="137">
                  <c:v>63.658099999999997</c:v>
                </c:pt>
                <c:pt idx="138">
                  <c:v>63.4223</c:v>
                </c:pt>
                <c:pt idx="139">
                  <c:v>63.136699999999998</c:v>
                </c:pt>
                <c:pt idx="140">
                  <c:v>62.860500000000002</c:v>
                </c:pt>
                <c:pt idx="141">
                  <c:v>62.564300000000003</c:v>
                </c:pt>
                <c:pt idx="142">
                  <c:v>62.479399999999998</c:v>
                </c:pt>
                <c:pt idx="143">
                  <c:v>62.294199999999996</c:v>
                </c:pt>
                <c:pt idx="144">
                  <c:v>61.8752</c:v>
                </c:pt>
                <c:pt idx="145">
                  <c:v>61.729399999999998</c:v>
                </c:pt>
                <c:pt idx="146">
                  <c:v>61.506799999999998</c:v>
                </c:pt>
                <c:pt idx="147">
                  <c:v>61.333799999999997</c:v>
                </c:pt>
                <c:pt idx="148">
                  <c:v>61.022399999999998</c:v>
                </c:pt>
                <c:pt idx="149">
                  <c:v>60.785299999999999</c:v>
                </c:pt>
                <c:pt idx="150">
                  <c:v>60.6006</c:v>
                </c:pt>
                <c:pt idx="151">
                  <c:v>60.355899999999998</c:v>
                </c:pt>
                <c:pt idx="152">
                  <c:v>60.144599999999997</c:v>
                </c:pt>
                <c:pt idx="153">
                  <c:v>59.914499999999997</c:v>
                </c:pt>
                <c:pt idx="154">
                  <c:v>59.6372</c:v>
                </c:pt>
                <c:pt idx="155">
                  <c:v>59.397799999999997</c:v>
                </c:pt>
                <c:pt idx="156">
                  <c:v>59.200899999999997</c:v>
                </c:pt>
                <c:pt idx="157">
                  <c:v>58.934399999999997</c:v>
                </c:pt>
                <c:pt idx="158">
                  <c:v>58.798000000000002</c:v>
                </c:pt>
                <c:pt idx="159">
                  <c:v>58.507100000000001</c:v>
                </c:pt>
                <c:pt idx="160">
                  <c:v>58.253599999999999</c:v>
                </c:pt>
                <c:pt idx="161">
                  <c:v>58.065899999999999</c:v>
                </c:pt>
                <c:pt idx="162">
                  <c:v>57.877400000000002</c:v>
                </c:pt>
                <c:pt idx="163">
                  <c:v>57.608899999999998</c:v>
                </c:pt>
                <c:pt idx="164">
                  <c:v>57.3994</c:v>
                </c:pt>
                <c:pt idx="165">
                  <c:v>57.128</c:v>
                </c:pt>
                <c:pt idx="166">
                  <c:v>56.873399999999997</c:v>
                </c:pt>
                <c:pt idx="167">
                  <c:v>56.690100000000001</c:v>
                </c:pt>
                <c:pt idx="168">
                  <c:v>56.418599999999998</c:v>
                </c:pt>
                <c:pt idx="169">
                  <c:v>56.177</c:v>
                </c:pt>
                <c:pt idx="170">
                  <c:v>55.912199999999999</c:v>
                </c:pt>
                <c:pt idx="171">
                  <c:v>55.743899999999996</c:v>
                </c:pt>
                <c:pt idx="172">
                  <c:v>55.493099999999998</c:v>
                </c:pt>
                <c:pt idx="173">
                  <c:v>55.252200000000002</c:v>
                </c:pt>
                <c:pt idx="174">
                  <c:v>54.967599999999997</c:v>
                </c:pt>
                <c:pt idx="175">
                  <c:v>54.778399999999998</c:v>
                </c:pt>
                <c:pt idx="176">
                  <c:v>54.508099999999999</c:v>
                </c:pt>
                <c:pt idx="177">
                  <c:v>54.269300000000001</c:v>
                </c:pt>
                <c:pt idx="178">
                  <c:v>53.995699999999999</c:v>
                </c:pt>
                <c:pt idx="179">
                  <c:v>53.771299999999997</c:v>
                </c:pt>
                <c:pt idx="180">
                  <c:v>53.5032</c:v>
                </c:pt>
                <c:pt idx="181">
                  <c:v>53.2211</c:v>
                </c:pt>
                <c:pt idx="182">
                  <c:v>52.984400000000001</c:v>
                </c:pt>
                <c:pt idx="183">
                  <c:v>52.746299999999998</c:v>
                </c:pt>
                <c:pt idx="184">
                  <c:v>52.432000000000002</c:v>
                </c:pt>
                <c:pt idx="185">
                  <c:v>52.152200000000001</c:v>
                </c:pt>
                <c:pt idx="186">
                  <c:v>51.900300000000001</c:v>
                </c:pt>
                <c:pt idx="187">
                  <c:v>51.633499999999998</c:v>
                </c:pt>
                <c:pt idx="188">
                  <c:v>51.350099999999998</c:v>
                </c:pt>
                <c:pt idx="189">
                  <c:v>51.118400000000001</c:v>
                </c:pt>
                <c:pt idx="190">
                  <c:v>50.832000000000001</c:v>
                </c:pt>
                <c:pt idx="191">
                  <c:v>50.5565</c:v>
                </c:pt>
                <c:pt idx="192">
                  <c:v>50.268300000000004</c:v>
                </c:pt>
                <c:pt idx="193">
                  <c:v>50.009399999999999</c:v>
                </c:pt>
                <c:pt idx="194">
                  <c:v>49.710099999999997</c:v>
                </c:pt>
                <c:pt idx="195">
                  <c:v>49.4129</c:v>
                </c:pt>
                <c:pt idx="196">
                  <c:v>49.1404</c:v>
                </c:pt>
                <c:pt idx="197">
                  <c:v>48.869</c:v>
                </c:pt>
                <c:pt idx="198">
                  <c:v>48.608199999999997</c:v>
                </c:pt>
                <c:pt idx="199">
                  <c:v>48.272599999999997</c:v>
                </c:pt>
                <c:pt idx="200">
                  <c:v>48.010100000000001</c:v>
                </c:pt>
                <c:pt idx="201">
                  <c:v>47.755800000000001</c:v>
                </c:pt>
                <c:pt idx="202">
                  <c:v>47.445099999999996</c:v>
                </c:pt>
                <c:pt idx="203">
                  <c:v>47.180599999999998</c:v>
                </c:pt>
                <c:pt idx="204">
                  <c:v>46.903300000000002</c:v>
                </c:pt>
                <c:pt idx="205">
                  <c:v>46.622100000000003</c:v>
                </c:pt>
                <c:pt idx="206">
                  <c:v>46.373600000000003</c:v>
                </c:pt>
                <c:pt idx="207">
                  <c:v>46.070099999999996</c:v>
                </c:pt>
                <c:pt idx="208">
                  <c:v>45.788499999999999</c:v>
                </c:pt>
                <c:pt idx="209">
                  <c:v>45.556399999999996</c:v>
                </c:pt>
                <c:pt idx="210">
                  <c:v>45.283000000000001</c:v>
                </c:pt>
                <c:pt idx="211">
                  <c:v>45.041200000000003</c:v>
                </c:pt>
                <c:pt idx="212">
                  <c:v>44.7393</c:v>
                </c:pt>
                <c:pt idx="213">
                  <c:v>44.489600000000003</c:v>
                </c:pt>
                <c:pt idx="214">
                  <c:v>44.2239</c:v>
                </c:pt>
                <c:pt idx="215">
                  <c:v>43.968400000000003</c:v>
                </c:pt>
                <c:pt idx="216">
                  <c:v>43.703499999999998</c:v>
                </c:pt>
                <c:pt idx="217">
                  <c:v>43.4587</c:v>
                </c:pt>
                <c:pt idx="218">
                  <c:v>43.212400000000002</c:v>
                </c:pt>
                <c:pt idx="219">
                  <c:v>42.932699999999997</c:v>
                </c:pt>
                <c:pt idx="220">
                  <c:v>42.67</c:v>
                </c:pt>
                <c:pt idx="221">
                  <c:v>42.419800000000002</c:v>
                </c:pt>
                <c:pt idx="222">
                  <c:v>42.1541</c:v>
                </c:pt>
                <c:pt idx="223">
                  <c:v>41.919499999999999</c:v>
                </c:pt>
                <c:pt idx="224">
                  <c:v>41.686399999999999</c:v>
                </c:pt>
                <c:pt idx="225">
                  <c:v>41.422199999999997</c:v>
                </c:pt>
                <c:pt idx="226">
                  <c:v>41.167900000000003</c:v>
                </c:pt>
                <c:pt idx="227">
                  <c:v>40.920400000000001</c:v>
                </c:pt>
                <c:pt idx="228">
                  <c:v>40.6646</c:v>
                </c:pt>
                <c:pt idx="229">
                  <c:v>40.418100000000003</c:v>
                </c:pt>
                <c:pt idx="230">
                  <c:v>40.157200000000003</c:v>
                </c:pt>
                <c:pt idx="231">
                  <c:v>39.910800000000002</c:v>
                </c:pt>
                <c:pt idx="232">
                  <c:v>39.667400000000001</c:v>
                </c:pt>
                <c:pt idx="233">
                  <c:v>39.405000000000001</c:v>
                </c:pt>
                <c:pt idx="234">
                  <c:v>39.168900000000001</c:v>
                </c:pt>
                <c:pt idx="235">
                  <c:v>38.895299999999999</c:v>
                </c:pt>
                <c:pt idx="236">
                  <c:v>38.646500000000003</c:v>
                </c:pt>
                <c:pt idx="237">
                  <c:v>38.414000000000001</c:v>
                </c:pt>
                <c:pt idx="238">
                  <c:v>38.148499999999999</c:v>
                </c:pt>
                <c:pt idx="239">
                  <c:v>37.893799999999999</c:v>
                </c:pt>
                <c:pt idx="240">
                  <c:v>37.630400000000002</c:v>
                </c:pt>
                <c:pt idx="241">
                  <c:v>37.3658</c:v>
                </c:pt>
                <c:pt idx="242">
                  <c:v>37.1096</c:v>
                </c:pt>
                <c:pt idx="243">
                  <c:v>36.863</c:v>
                </c:pt>
                <c:pt idx="244">
                  <c:v>36.581800000000001</c:v>
                </c:pt>
                <c:pt idx="245">
                  <c:v>36.324599999999997</c:v>
                </c:pt>
                <c:pt idx="246">
                  <c:v>36.051600000000001</c:v>
                </c:pt>
                <c:pt idx="247">
                  <c:v>35.797899999999998</c:v>
                </c:pt>
                <c:pt idx="248">
                  <c:v>35.503</c:v>
                </c:pt>
                <c:pt idx="249">
                  <c:v>35.2423</c:v>
                </c:pt>
                <c:pt idx="250">
                  <c:v>34.970300000000002</c:v>
                </c:pt>
                <c:pt idx="251">
                  <c:v>34.700200000000002</c:v>
                </c:pt>
                <c:pt idx="252">
                  <c:v>34.431600000000003</c:v>
                </c:pt>
                <c:pt idx="253">
                  <c:v>34.145800000000001</c:v>
                </c:pt>
                <c:pt idx="254">
                  <c:v>33.869799999999998</c:v>
                </c:pt>
                <c:pt idx="255">
                  <c:v>33.574199999999998</c:v>
                </c:pt>
                <c:pt idx="256">
                  <c:v>33.2958</c:v>
                </c:pt>
                <c:pt idx="257">
                  <c:v>32.995100000000001</c:v>
                </c:pt>
                <c:pt idx="258">
                  <c:v>32.697699999999998</c:v>
                </c:pt>
                <c:pt idx="259">
                  <c:v>32.3979</c:v>
                </c:pt>
                <c:pt idx="260">
                  <c:v>32.095999999999997</c:v>
                </c:pt>
                <c:pt idx="261">
                  <c:v>31.804099999999998</c:v>
                </c:pt>
                <c:pt idx="262">
                  <c:v>31.503399999999999</c:v>
                </c:pt>
                <c:pt idx="263">
                  <c:v>31.2165</c:v>
                </c:pt>
                <c:pt idx="264">
                  <c:v>30.916599999999999</c:v>
                </c:pt>
                <c:pt idx="265">
                  <c:v>30.6249</c:v>
                </c:pt>
                <c:pt idx="266">
                  <c:v>30.319199999999999</c:v>
                </c:pt>
                <c:pt idx="267">
                  <c:v>30.0245</c:v>
                </c:pt>
                <c:pt idx="268">
                  <c:v>29.719000000000001</c:v>
                </c:pt>
                <c:pt idx="269">
                  <c:v>29.422499999999999</c:v>
                </c:pt>
                <c:pt idx="270">
                  <c:v>29.1296</c:v>
                </c:pt>
                <c:pt idx="271">
                  <c:v>28.813500000000001</c:v>
                </c:pt>
                <c:pt idx="272">
                  <c:v>28.484100000000002</c:v>
                </c:pt>
                <c:pt idx="273">
                  <c:v>28.1465</c:v>
                </c:pt>
                <c:pt idx="274">
                  <c:v>27.802299999999999</c:v>
                </c:pt>
                <c:pt idx="275">
                  <c:v>27.440999999999999</c:v>
                </c:pt>
                <c:pt idx="276">
                  <c:v>27.078600000000002</c:v>
                </c:pt>
                <c:pt idx="277">
                  <c:v>26.72</c:v>
                </c:pt>
                <c:pt idx="278">
                  <c:v>26.370200000000001</c:v>
                </c:pt>
                <c:pt idx="279">
                  <c:v>26.02</c:v>
                </c:pt>
                <c:pt idx="280">
                  <c:v>25.688099999999999</c:v>
                </c:pt>
                <c:pt idx="281">
                  <c:v>25.368600000000001</c:v>
                </c:pt>
                <c:pt idx="282">
                  <c:v>25.052600000000002</c:v>
                </c:pt>
                <c:pt idx="283">
                  <c:v>24.745000000000001</c:v>
                </c:pt>
                <c:pt idx="284">
                  <c:v>24.444199999999999</c:v>
                </c:pt>
                <c:pt idx="285">
                  <c:v>24.127300000000002</c:v>
                </c:pt>
                <c:pt idx="286">
                  <c:v>23.817</c:v>
                </c:pt>
                <c:pt idx="287">
                  <c:v>23.4998</c:v>
                </c:pt>
                <c:pt idx="288">
                  <c:v>23.206099999999999</c:v>
                </c:pt>
                <c:pt idx="289">
                  <c:v>22.938700000000001</c:v>
                </c:pt>
                <c:pt idx="290">
                  <c:v>22.692</c:v>
                </c:pt>
                <c:pt idx="291">
                  <c:v>22.4832</c:v>
                </c:pt>
                <c:pt idx="292">
                  <c:v>22.3201</c:v>
                </c:pt>
                <c:pt idx="293">
                  <c:v>22.204699999999999</c:v>
                </c:pt>
                <c:pt idx="294">
                  <c:v>22.1327</c:v>
                </c:pt>
                <c:pt idx="295">
                  <c:v>22.1007</c:v>
                </c:pt>
                <c:pt idx="296">
                  <c:v>22.1251</c:v>
                </c:pt>
                <c:pt idx="297">
                  <c:v>22.1873</c:v>
                </c:pt>
                <c:pt idx="298">
                  <c:v>22.3003</c:v>
                </c:pt>
                <c:pt idx="299">
                  <c:v>22.439900000000002</c:v>
                </c:pt>
                <c:pt idx="300">
                  <c:v>22.6126</c:v>
                </c:pt>
                <c:pt idx="301">
                  <c:v>22.822199999999999</c:v>
                </c:pt>
                <c:pt idx="302">
                  <c:v>23.0703</c:v>
                </c:pt>
                <c:pt idx="303">
                  <c:v>23.350899999999999</c:v>
                </c:pt>
                <c:pt idx="304">
                  <c:v>23.656600000000001</c:v>
                </c:pt>
                <c:pt idx="305">
                  <c:v>23.988800000000001</c:v>
                </c:pt>
                <c:pt idx="306">
                  <c:v>24.341100000000001</c:v>
                </c:pt>
                <c:pt idx="307">
                  <c:v>24.7212</c:v>
                </c:pt>
                <c:pt idx="308">
                  <c:v>25.121500000000001</c:v>
                </c:pt>
                <c:pt idx="309">
                  <c:v>25.535900000000002</c:v>
                </c:pt>
                <c:pt idx="310">
                  <c:v>25.968900000000001</c:v>
                </c:pt>
                <c:pt idx="311">
                  <c:v>26.416899999999998</c:v>
                </c:pt>
                <c:pt idx="312">
                  <c:v>26.880700000000001</c:v>
                </c:pt>
                <c:pt idx="313">
                  <c:v>27.348299999999998</c:v>
                </c:pt>
                <c:pt idx="314">
                  <c:v>27.8367</c:v>
                </c:pt>
                <c:pt idx="315">
                  <c:v>28.334499999999998</c:v>
                </c:pt>
                <c:pt idx="316">
                  <c:v>28.843599999999999</c:v>
                </c:pt>
                <c:pt idx="317">
                  <c:v>29.358799999999999</c:v>
                </c:pt>
                <c:pt idx="318">
                  <c:v>29.880099999999999</c:v>
                </c:pt>
                <c:pt idx="319">
                  <c:v>30.400200000000002</c:v>
                </c:pt>
                <c:pt idx="320">
                  <c:v>30.919899999999998</c:v>
                </c:pt>
                <c:pt idx="321">
                  <c:v>31.433700000000002</c:v>
                </c:pt>
                <c:pt idx="322">
                  <c:v>31.921800000000001</c:v>
                </c:pt>
                <c:pt idx="323">
                  <c:v>32.390300000000003</c:v>
                </c:pt>
                <c:pt idx="324">
                  <c:v>32.826999999999998</c:v>
                </c:pt>
                <c:pt idx="325">
                  <c:v>33.234999999999999</c:v>
                </c:pt>
                <c:pt idx="326">
                  <c:v>33.607100000000003</c:v>
                </c:pt>
                <c:pt idx="327">
                  <c:v>33.919600000000003</c:v>
                </c:pt>
                <c:pt idx="328">
                  <c:v>34.156100000000002</c:v>
                </c:pt>
                <c:pt idx="329">
                  <c:v>34.295999999999999</c:v>
                </c:pt>
                <c:pt idx="330">
                  <c:v>34.3307</c:v>
                </c:pt>
                <c:pt idx="331">
                  <c:v>34.256999999999998</c:v>
                </c:pt>
                <c:pt idx="332">
                  <c:v>34.081400000000002</c:v>
                </c:pt>
                <c:pt idx="333">
                  <c:v>33.814500000000002</c:v>
                </c:pt>
                <c:pt idx="334">
                  <c:v>33.473700000000001</c:v>
                </c:pt>
                <c:pt idx="335">
                  <c:v>33.070900000000002</c:v>
                </c:pt>
                <c:pt idx="336">
                  <c:v>32.619100000000003</c:v>
                </c:pt>
                <c:pt idx="337">
                  <c:v>32.127200000000002</c:v>
                </c:pt>
                <c:pt idx="338">
                  <c:v>31.6145</c:v>
                </c:pt>
                <c:pt idx="339">
                  <c:v>31.082799999999999</c:v>
                </c:pt>
                <c:pt idx="340">
                  <c:v>30.5471</c:v>
                </c:pt>
                <c:pt idx="341">
                  <c:v>30.0075</c:v>
                </c:pt>
                <c:pt idx="342">
                  <c:v>29.474900000000002</c:v>
                </c:pt>
                <c:pt idx="343">
                  <c:v>28.9407</c:v>
                </c:pt>
                <c:pt idx="344">
                  <c:v>28.412099999999999</c:v>
                </c:pt>
                <c:pt idx="345">
                  <c:v>27.895800000000001</c:v>
                </c:pt>
                <c:pt idx="346">
                  <c:v>27.384499999999999</c:v>
                </c:pt>
                <c:pt idx="347">
                  <c:v>26.8825</c:v>
                </c:pt>
                <c:pt idx="348">
                  <c:v>26.395299999999999</c:v>
                </c:pt>
                <c:pt idx="349">
                  <c:v>25.917200000000001</c:v>
                </c:pt>
                <c:pt idx="350">
                  <c:v>25.453499999999998</c:v>
                </c:pt>
                <c:pt idx="351">
                  <c:v>24.9984</c:v>
                </c:pt>
                <c:pt idx="352">
                  <c:v>24.5581</c:v>
                </c:pt>
                <c:pt idx="353">
                  <c:v>24.1264</c:v>
                </c:pt>
                <c:pt idx="354">
                  <c:v>23.7103</c:v>
                </c:pt>
                <c:pt idx="355">
                  <c:v>23.306899999999999</c:v>
                </c:pt>
                <c:pt idx="356">
                  <c:v>22.913799999999998</c:v>
                </c:pt>
                <c:pt idx="357">
                  <c:v>22.535900000000002</c:v>
                </c:pt>
                <c:pt idx="358">
                  <c:v>22.171399999999998</c:v>
                </c:pt>
                <c:pt idx="359">
                  <c:v>21.8172</c:v>
                </c:pt>
                <c:pt idx="360">
                  <c:v>21.477499999999999</c:v>
                </c:pt>
                <c:pt idx="361">
                  <c:v>21.151599999999998</c:v>
                </c:pt>
                <c:pt idx="362">
                  <c:v>20.836600000000001</c:v>
                </c:pt>
                <c:pt idx="363">
                  <c:v>20.532599999999999</c:v>
                </c:pt>
                <c:pt idx="364">
                  <c:v>20.243600000000001</c:v>
                </c:pt>
                <c:pt idx="365">
                  <c:v>19.9648</c:v>
                </c:pt>
                <c:pt idx="366">
                  <c:v>19.697700000000001</c:v>
                </c:pt>
                <c:pt idx="367">
                  <c:v>19.4407</c:v>
                </c:pt>
                <c:pt idx="368">
                  <c:v>19.1936</c:v>
                </c:pt>
                <c:pt idx="369">
                  <c:v>18.954699999999999</c:v>
                </c:pt>
                <c:pt idx="370">
                  <c:v>18.724599999999999</c:v>
                </c:pt>
                <c:pt idx="371">
                  <c:v>18.5031</c:v>
                </c:pt>
                <c:pt idx="372">
                  <c:v>18.291</c:v>
                </c:pt>
                <c:pt idx="373">
                  <c:v>18.091200000000001</c:v>
                </c:pt>
                <c:pt idx="374">
                  <c:v>17.899899999999999</c:v>
                </c:pt>
                <c:pt idx="375">
                  <c:v>17.723400000000002</c:v>
                </c:pt>
                <c:pt idx="376">
                  <c:v>17.556899999999999</c:v>
                </c:pt>
                <c:pt idx="377">
                  <c:v>17.405100000000001</c:v>
                </c:pt>
                <c:pt idx="378">
                  <c:v>17.268799999999999</c:v>
                </c:pt>
                <c:pt idx="379">
                  <c:v>17.147500000000001</c:v>
                </c:pt>
                <c:pt idx="380">
                  <c:v>17.046199999999999</c:v>
                </c:pt>
                <c:pt idx="381">
                  <c:v>16.964300000000001</c:v>
                </c:pt>
                <c:pt idx="382">
                  <c:v>16.905999999999999</c:v>
                </c:pt>
                <c:pt idx="383">
                  <c:v>16.864599999999999</c:v>
                </c:pt>
                <c:pt idx="384">
                  <c:v>16.831800000000001</c:v>
                </c:pt>
                <c:pt idx="385">
                  <c:v>16.8003</c:v>
                </c:pt>
                <c:pt idx="386">
                  <c:v>16.761199999999999</c:v>
                </c:pt>
                <c:pt idx="387">
                  <c:v>16.711099999999998</c:v>
                </c:pt>
                <c:pt idx="388">
                  <c:v>16.652200000000001</c:v>
                </c:pt>
                <c:pt idx="389">
                  <c:v>16.587700000000002</c:v>
                </c:pt>
                <c:pt idx="390">
                  <c:v>16.520600000000002</c:v>
                </c:pt>
                <c:pt idx="391">
                  <c:v>16.450700000000001</c:v>
                </c:pt>
                <c:pt idx="392">
                  <c:v>16.3796</c:v>
                </c:pt>
                <c:pt idx="393">
                  <c:v>16.313400000000001</c:v>
                </c:pt>
                <c:pt idx="394">
                  <c:v>16.245899999999999</c:v>
                </c:pt>
                <c:pt idx="395">
                  <c:v>16.183800000000002</c:v>
                </c:pt>
                <c:pt idx="396">
                  <c:v>16.126799999999999</c:v>
                </c:pt>
                <c:pt idx="397">
                  <c:v>16.0732</c:v>
                </c:pt>
                <c:pt idx="398">
                  <c:v>16.024799999999999</c:v>
                </c:pt>
                <c:pt idx="399">
                  <c:v>15.9824</c:v>
                </c:pt>
                <c:pt idx="400">
                  <c:v>15.946899999999999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A15-4705-8D7E-E192013ACD72}"/>
            </c:ext>
          </c:extLst>
        </c:ser>
        <c:ser>
          <c:idx val="4"/>
          <c:order val="4"/>
          <c:tx>
            <c:strRef>
              <c:f>Datasheet!$N$3</c:f>
              <c:strCache>
                <c:ptCount val="1"/>
                <c:pt idx="0">
                  <c:v>2,8V / 100mA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Datasheet!$A$4:$A$404</c:f>
              <c:numCache>
                <c:formatCode>General</c:formatCode>
                <c:ptCount val="401"/>
                <c:pt idx="0">
                  <c:v>100</c:v>
                </c:pt>
                <c:pt idx="1">
                  <c:v>102.92</c:v>
                </c:pt>
                <c:pt idx="2">
                  <c:v>105.925</c:v>
                </c:pt>
                <c:pt idx="3">
                  <c:v>109.018</c:v>
                </c:pt>
                <c:pt idx="4">
                  <c:v>112.202</c:v>
                </c:pt>
                <c:pt idx="5">
                  <c:v>115.47799999999999</c:v>
                </c:pt>
                <c:pt idx="6">
                  <c:v>118.85</c:v>
                </c:pt>
                <c:pt idx="7">
                  <c:v>122.321</c:v>
                </c:pt>
                <c:pt idx="8">
                  <c:v>125.893</c:v>
                </c:pt>
                <c:pt idx="9">
                  <c:v>129.56899999999999</c:v>
                </c:pt>
                <c:pt idx="10">
                  <c:v>133.352</c:v>
                </c:pt>
                <c:pt idx="11">
                  <c:v>137.24600000000001</c:v>
                </c:pt>
                <c:pt idx="12">
                  <c:v>141.25399999999999</c:v>
                </c:pt>
                <c:pt idx="13">
                  <c:v>145.37799999999999</c:v>
                </c:pt>
                <c:pt idx="14">
                  <c:v>149.624</c:v>
                </c:pt>
                <c:pt idx="15">
                  <c:v>153.99299999999999</c:v>
                </c:pt>
                <c:pt idx="16">
                  <c:v>158.489</c:v>
                </c:pt>
                <c:pt idx="17">
                  <c:v>163.11699999999999</c:v>
                </c:pt>
                <c:pt idx="18">
                  <c:v>167.88</c:v>
                </c:pt>
                <c:pt idx="19">
                  <c:v>172.78299999999999</c:v>
                </c:pt>
                <c:pt idx="20">
                  <c:v>177.828</c:v>
                </c:pt>
                <c:pt idx="21">
                  <c:v>183.02099999999999</c:v>
                </c:pt>
                <c:pt idx="22">
                  <c:v>188.36500000000001</c:v>
                </c:pt>
                <c:pt idx="23">
                  <c:v>193.86500000000001</c:v>
                </c:pt>
                <c:pt idx="24">
                  <c:v>199.52600000000001</c:v>
                </c:pt>
                <c:pt idx="25">
                  <c:v>205.35300000000001</c:v>
                </c:pt>
                <c:pt idx="26">
                  <c:v>211.34899999999999</c:v>
                </c:pt>
                <c:pt idx="27">
                  <c:v>217.52</c:v>
                </c:pt>
                <c:pt idx="28">
                  <c:v>223.87200000000001</c:v>
                </c:pt>
                <c:pt idx="29">
                  <c:v>230.40899999999999</c:v>
                </c:pt>
                <c:pt idx="30">
                  <c:v>237.137</c:v>
                </c:pt>
                <c:pt idx="31">
                  <c:v>244.06200000000001</c:v>
                </c:pt>
                <c:pt idx="32">
                  <c:v>251.18899999999999</c:v>
                </c:pt>
                <c:pt idx="33">
                  <c:v>258.52300000000002</c:v>
                </c:pt>
                <c:pt idx="34">
                  <c:v>266.07299999999998</c:v>
                </c:pt>
                <c:pt idx="35">
                  <c:v>273.84199999999998</c:v>
                </c:pt>
                <c:pt idx="36">
                  <c:v>281.83800000000002</c:v>
                </c:pt>
                <c:pt idx="37">
                  <c:v>290.06799999999998</c:v>
                </c:pt>
                <c:pt idx="38">
                  <c:v>298.53800000000001</c:v>
                </c:pt>
                <c:pt idx="39">
                  <c:v>307.25599999999997</c:v>
                </c:pt>
                <c:pt idx="40">
                  <c:v>316.22800000000001</c:v>
                </c:pt>
                <c:pt idx="41">
                  <c:v>325.46199999999999</c:v>
                </c:pt>
                <c:pt idx="42">
                  <c:v>334.96499999999997</c:v>
                </c:pt>
                <c:pt idx="43">
                  <c:v>344.74700000000001</c:v>
                </c:pt>
                <c:pt idx="44">
                  <c:v>354.81299999999999</c:v>
                </c:pt>
                <c:pt idx="45">
                  <c:v>365.17399999999998</c:v>
                </c:pt>
                <c:pt idx="46">
                  <c:v>375.83699999999999</c:v>
                </c:pt>
                <c:pt idx="47">
                  <c:v>386.81200000000001</c:v>
                </c:pt>
                <c:pt idx="48">
                  <c:v>398.10700000000003</c:v>
                </c:pt>
                <c:pt idx="49">
                  <c:v>409.73200000000003</c:v>
                </c:pt>
                <c:pt idx="50">
                  <c:v>421.697</c:v>
                </c:pt>
                <c:pt idx="51">
                  <c:v>434.01</c:v>
                </c:pt>
                <c:pt idx="52">
                  <c:v>446.68400000000003</c:v>
                </c:pt>
                <c:pt idx="53">
                  <c:v>459.72699999999998</c:v>
                </c:pt>
                <c:pt idx="54">
                  <c:v>473.15100000000001</c:v>
                </c:pt>
                <c:pt idx="55">
                  <c:v>486.96800000000002</c:v>
                </c:pt>
                <c:pt idx="56">
                  <c:v>501.18700000000001</c:v>
                </c:pt>
                <c:pt idx="57">
                  <c:v>515.822</c:v>
                </c:pt>
                <c:pt idx="58">
                  <c:v>530.88400000000001</c:v>
                </c:pt>
                <c:pt idx="59">
                  <c:v>546.38699999999994</c:v>
                </c:pt>
                <c:pt idx="60">
                  <c:v>562.34100000000001</c:v>
                </c:pt>
                <c:pt idx="61">
                  <c:v>578.76199999999994</c:v>
                </c:pt>
                <c:pt idx="62">
                  <c:v>595.66200000000003</c:v>
                </c:pt>
                <c:pt idx="63">
                  <c:v>613.05600000000004</c:v>
                </c:pt>
                <c:pt idx="64">
                  <c:v>630.95699999999999</c:v>
                </c:pt>
                <c:pt idx="65">
                  <c:v>649.38199999999995</c:v>
                </c:pt>
                <c:pt idx="66">
                  <c:v>668.34400000000005</c:v>
                </c:pt>
                <c:pt idx="67">
                  <c:v>687.86</c:v>
                </c:pt>
                <c:pt idx="68">
                  <c:v>707.94600000000003</c:v>
                </c:pt>
                <c:pt idx="69">
                  <c:v>728.61800000000005</c:v>
                </c:pt>
                <c:pt idx="70">
                  <c:v>749.89400000000001</c:v>
                </c:pt>
                <c:pt idx="71">
                  <c:v>771.79200000000003</c:v>
                </c:pt>
                <c:pt idx="72">
                  <c:v>794.32799999999997</c:v>
                </c:pt>
                <c:pt idx="73">
                  <c:v>817.52300000000002</c:v>
                </c:pt>
                <c:pt idx="74">
                  <c:v>841.39499999999998</c:v>
                </c:pt>
                <c:pt idx="75">
                  <c:v>865.96400000000006</c:v>
                </c:pt>
                <c:pt idx="76">
                  <c:v>891.25099999999998</c:v>
                </c:pt>
                <c:pt idx="77">
                  <c:v>917.27599999999995</c:v>
                </c:pt>
                <c:pt idx="78">
                  <c:v>944.06100000000004</c:v>
                </c:pt>
                <c:pt idx="79">
                  <c:v>971.62800000000004</c:v>
                </c:pt>
                <c:pt idx="80">
                  <c:v>1000</c:v>
                </c:pt>
                <c:pt idx="81">
                  <c:v>1029.201</c:v>
                </c:pt>
                <c:pt idx="82">
                  <c:v>1059.2539999999999</c:v>
                </c:pt>
                <c:pt idx="83">
                  <c:v>1090.184</c:v>
                </c:pt>
                <c:pt idx="84">
                  <c:v>1122.018</c:v>
                </c:pt>
                <c:pt idx="85">
                  <c:v>1154.7819999999999</c:v>
                </c:pt>
                <c:pt idx="86">
                  <c:v>1188.502</c:v>
                </c:pt>
                <c:pt idx="87">
                  <c:v>1223.2070000000001</c:v>
                </c:pt>
                <c:pt idx="88">
                  <c:v>1258.925</c:v>
                </c:pt>
                <c:pt idx="89">
                  <c:v>1295.6869999999999</c:v>
                </c:pt>
                <c:pt idx="90">
                  <c:v>1333.521</c:v>
                </c:pt>
                <c:pt idx="91">
                  <c:v>1372.461</c:v>
                </c:pt>
                <c:pt idx="92">
                  <c:v>1412.538</c:v>
                </c:pt>
                <c:pt idx="93">
                  <c:v>1453.7840000000001</c:v>
                </c:pt>
                <c:pt idx="94">
                  <c:v>1496.2360000000001</c:v>
                </c:pt>
                <c:pt idx="95">
                  <c:v>1539.9269999999999</c:v>
                </c:pt>
                <c:pt idx="96">
                  <c:v>1584.893</c:v>
                </c:pt>
                <c:pt idx="97">
                  <c:v>1631.173</c:v>
                </c:pt>
                <c:pt idx="98">
                  <c:v>1678.8040000000001</c:v>
                </c:pt>
                <c:pt idx="99">
                  <c:v>1727.826</c:v>
                </c:pt>
                <c:pt idx="100">
                  <c:v>1778.279</c:v>
                </c:pt>
                <c:pt idx="101">
                  <c:v>1830.2059999999999</c:v>
                </c:pt>
                <c:pt idx="102">
                  <c:v>1883.6489999999999</c:v>
                </c:pt>
                <c:pt idx="103">
                  <c:v>1938.653</c:v>
                </c:pt>
                <c:pt idx="104">
                  <c:v>1995.2619999999999</c:v>
                </c:pt>
                <c:pt idx="105">
                  <c:v>2053.5250000000001</c:v>
                </c:pt>
                <c:pt idx="106">
                  <c:v>2113.489</c:v>
                </c:pt>
                <c:pt idx="107">
                  <c:v>2175.2040000000002</c:v>
                </c:pt>
                <c:pt idx="108">
                  <c:v>2238.721</c:v>
                </c:pt>
                <c:pt idx="109">
                  <c:v>2304.0929999999998</c:v>
                </c:pt>
                <c:pt idx="110">
                  <c:v>2371.3739999999998</c:v>
                </c:pt>
                <c:pt idx="111">
                  <c:v>2440.6190000000001</c:v>
                </c:pt>
                <c:pt idx="112">
                  <c:v>2511.886</c:v>
                </c:pt>
                <c:pt idx="113">
                  <c:v>2585.2350000000001</c:v>
                </c:pt>
                <c:pt idx="114">
                  <c:v>2660.7249999999999</c:v>
                </c:pt>
                <c:pt idx="115">
                  <c:v>2738.42</c:v>
                </c:pt>
                <c:pt idx="116">
                  <c:v>2818.3829999999998</c:v>
                </c:pt>
                <c:pt idx="117">
                  <c:v>2900.681</c:v>
                </c:pt>
                <c:pt idx="118">
                  <c:v>2985.3829999999998</c:v>
                </c:pt>
                <c:pt idx="119">
                  <c:v>3072.5569999999998</c:v>
                </c:pt>
                <c:pt idx="120">
                  <c:v>3162.2779999999998</c:v>
                </c:pt>
                <c:pt idx="121">
                  <c:v>3254.6179999999999</c:v>
                </c:pt>
                <c:pt idx="122">
                  <c:v>3349.654</c:v>
                </c:pt>
                <c:pt idx="123">
                  <c:v>3447.4659999999999</c:v>
                </c:pt>
                <c:pt idx="124">
                  <c:v>3548.134</c:v>
                </c:pt>
                <c:pt idx="125">
                  <c:v>3651.741</c:v>
                </c:pt>
                <c:pt idx="126">
                  <c:v>3758.3739999999998</c:v>
                </c:pt>
                <c:pt idx="127">
                  <c:v>3868.1210000000001</c:v>
                </c:pt>
                <c:pt idx="128">
                  <c:v>3981.0720000000001</c:v>
                </c:pt>
                <c:pt idx="129">
                  <c:v>4097.3209999999999</c:v>
                </c:pt>
                <c:pt idx="130">
                  <c:v>4216.9650000000001</c:v>
                </c:pt>
                <c:pt idx="131">
                  <c:v>4340.1030000000001</c:v>
                </c:pt>
                <c:pt idx="132">
                  <c:v>4466.8360000000002</c:v>
                </c:pt>
                <c:pt idx="133">
                  <c:v>4597.2700000000004</c:v>
                </c:pt>
                <c:pt idx="134">
                  <c:v>4731.5129999999999</c:v>
                </c:pt>
                <c:pt idx="135">
                  <c:v>4869.6750000000002</c:v>
                </c:pt>
                <c:pt idx="136">
                  <c:v>5011.8720000000003</c:v>
                </c:pt>
                <c:pt idx="137">
                  <c:v>5158.2219999999998</c:v>
                </c:pt>
                <c:pt idx="138">
                  <c:v>5308.8440000000001</c:v>
                </c:pt>
                <c:pt idx="139">
                  <c:v>5463.8649999999998</c:v>
                </c:pt>
                <c:pt idx="140">
                  <c:v>5623.4129999999996</c:v>
                </c:pt>
                <c:pt idx="141">
                  <c:v>5787.62</c:v>
                </c:pt>
                <c:pt idx="142">
                  <c:v>5956.6210000000001</c:v>
                </c:pt>
                <c:pt idx="143">
                  <c:v>6130.558</c:v>
                </c:pt>
                <c:pt idx="144">
                  <c:v>6309.5730000000003</c:v>
                </c:pt>
                <c:pt idx="145">
                  <c:v>6493.8159999999998</c:v>
                </c:pt>
                <c:pt idx="146">
                  <c:v>6683.4390000000003</c:v>
                </c:pt>
                <c:pt idx="147">
                  <c:v>6878.5990000000002</c:v>
                </c:pt>
                <c:pt idx="148">
                  <c:v>7079.4579999999996</c:v>
                </c:pt>
                <c:pt idx="149">
                  <c:v>7286.1819999999998</c:v>
                </c:pt>
                <c:pt idx="150">
                  <c:v>7498.942</c:v>
                </c:pt>
                <c:pt idx="151">
                  <c:v>7717.915</c:v>
                </c:pt>
                <c:pt idx="152">
                  <c:v>7943.2820000000002</c:v>
                </c:pt>
                <c:pt idx="153">
                  <c:v>8175.23</c:v>
                </c:pt>
                <c:pt idx="154">
                  <c:v>8413.9509999999991</c:v>
                </c:pt>
                <c:pt idx="155">
                  <c:v>8659.643</c:v>
                </c:pt>
                <c:pt idx="156">
                  <c:v>8912.509</c:v>
                </c:pt>
                <c:pt idx="157">
                  <c:v>9172.759</c:v>
                </c:pt>
                <c:pt idx="158">
                  <c:v>9440.6090000000004</c:v>
                </c:pt>
                <c:pt idx="159">
                  <c:v>9716.2800000000007</c:v>
                </c:pt>
                <c:pt idx="160">
                  <c:v>10000</c:v>
                </c:pt>
                <c:pt idx="161">
                  <c:v>10292.004999999999</c:v>
                </c:pt>
                <c:pt idx="162">
                  <c:v>10592.537</c:v>
                </c:pt>
                <c:pt idx="163">
                  <c:v>10901.844999999999</c:v>
                </c:pt>
                <c:pt idx="164">
                  <c:v>11220.184999999999</c:v>
                </c:pt>
                <c:pt idx="165">
                  <c:v>11547.82</c:v>
                </c:pt>
                <c:pt idx="166">
                  <c:v>11885.022000000001</c:v>
                </c:pt>
                <c:pt idx="167">
                  <c:v>12232.071</c:v>
                </c:pt>
                <c:pt idx="168">
                  <c:v>12589.254000000001</c:v>
                </c:pt>
                <c:pt idx="169">
                  <c:v>12956.867</c:v>
                </c:pt>
                <c:pt idx="170">
                  <c:v>13335.214</c:v>
                </c:pt>
                <c:pt idx="171">
                  <c:v>13724.61</c:v>
                </c:pt>
                <c:pt idx="172">
                  <c:v>14125.375</c:v>
                </c:pt>
                <c:pt idx="173">
                  <c:v>14537.843999999999</c:v>
                </c:pt>
                <c:pt idx="174">
                  <c:v>14962.357</c:v>
                </c:pt>
                <c:pt idx="175">
                  <c:v>15399.264999999999</c:v>
                </c:pt>
                <c:pt idx="176">
                  <c:v>15848.932000000001</c:v>
                </c:pt>
                <c:pt idx="177">
                  <c:v>16311.728999999999</c:v>
                </c:pt>
                <c:pt idx="178">
                  <c:v>16788.04</c:v>
                </c:pt>
                <c:pt idx="179">
                  <c:v>17278.259999999998</c:v>
                </c:pt>
                <c:pt idx="180">
                  <c:v>17782.794000000002</c:v>
                </c:pt>
                <c:pt idx="181">
                  <c:v>18302.061000000002</c:v>
                </c:pt>
                <c:pt idx="182">
                  <c:v>18836.491000000002</c:v>
                </c:pt>
                <c:pt idx="183">
                  <c:v>19386.526000000002</c:v>
                </c:pt>
                <c:pt idx="184">
                  <c:v>19952.623</c:v>
                </c:pt>
                <c:pt idx="185">
                  <c:v>20535.25</c:v>
                </c:pt>
                <c:pt idx="186">
                  <c:v>21134.89</c:v>
                </c:pt>
                <c:pt idx="187">
                  <c:v>21752.04</c:v>
                </c:pt>
                <c:pt idx="188">
                  <c:v>22387.210999999999</c:v>
                </c:pt>
                <c:pt idx="189">
                  <c:v>23040.93</c:v>
                </c:pt>
                <c:pt idx="190">
                  <c:v>23713.737000000001</c:v>
                </c:pt>
                <c:pt idx="191">
                  <c:v>24406.190999999999</c:v>
                </c:pt>
                <c:pt idx="192">
                  <c:v>25118.864000000001</c:v>
                </c:pt>
                <c:pt idx="193">
                  <c:v>25852.348000000002</c:v>
                </c:pt>
                <c:pt idx="194">
                  <c:v>26607.251</c:v>
                </c:pt>
                <c:pt idx="195">
                  <c:v>27384.196</c:v>
                </c:pt>
                <c:pt idx="196">
                  <c:v>28183.829000000002</c:v>
                </c:pt>
                <c:pt idx="197">
                  <c:v>29006.812000000002</c:v>
                </c:pt>
                <c:pt idx="198">
                  <c:v>29853.826000000001</c:v>
                </c:pt>
                <c:pt idx="199">
                  <c:v>30725.574000000001</c:v>
                </c:pt>
                <c:pt idx="200">
                  <c:v>31622.776999999998</c:v>
                </c:pt>
                <c:pt idx="201">
                  <c:v>32546.178</c:v>
                </c:pt>
                <c:pt idx="202">
                  <c:v>33496.544000000002</c:v>
                </c:pt>
                <c:pt idx="203">
                  <c:v>34474.661</c:v>
                </c:pt>
                <c:pt idx="204">
                  <c:v>35481.339</c:v>
                </c:pt>
                <c:pt idx="205">
                  <c:v>36517.413</c:v>
                </c:pt>
                <c:pt idx="206">
                  <c:v>37583.74</c:v>
                </c:pt>
                <c:pt idx="207">
                  <c:v>38681.205000000002</c:v>
                </c:pt>
                <c:pt idx="208">
                  <c:v>39810.716999999997</c:v>
                </c:pt>
                <c:pt idx="209">
                  <c:v>40973.211000000003</c:v>
                </c:pt>
                <c:pt idx="210">
                  <c:v>42169.65</c:v>
                </c:pt>
                <c:pt idx="211">
                  <c:v>43401.025999999998</c:v>
                </c:pt>
                <c:pt idx="212">
                  <c:v>44668.358999999997</c:v>
                </c:pt>
                <c:pt idx="213">
                  <c:v>45972.699000000001</c:v>
                </c:pt>
                <c:pt idx="214">
                  <c:v>47315.125999999997</c:v>
                </c:pt>
                <c:pt idx="215">
                  <c:v>48696.752999999997</c:v>
                </c:pt>
                <c:pt idx="216">
                  <c:v>50118.722999999998</c:v>
                </c:pt>
                <c:pt idx="217">
                  <c:v>51582.216999999997</c:v>
                </c:pt>
                <c:pt idx="218">
                  <c:v>53088.444000000003</c:v>
                </c:pt>
                <c:pt idx="219">
                  <c:v>54638.654999999999</c:v>
                </c:pt>
                <c:pt idx="220">
                  <c:v>56234.133000000002</c:v>
                </c:pt>
                <c:pt idx="221">
                  <c:v>57876.199000000001</c:v>
                </c:pt>
                <c:pt idx="222">
                  <c:v>59566.214</c:v>
                </c:pt>
                <c:pt idx="223">
                  <c:v>61305.578999999998</c:v>
                </c:pt>
                <c:pt idx="224">
                  <c:v>63095.733999999997</c:v>
                </c:pt>
                <c:pt idx="225">
                  <c:v>64938.163</c:v>
                </c:pt>
                <c:pt idx="226">
                  <c:v>66834.392000000007</c:v>
                </c:pt>
                <c:pt idx="227">
                  <c:v>68785.990999999995</c:v>
                </c:pt>
                <c:pt idx="228">
                  <c:v>70794.577999999994</c:v>
                </c:pt>
                <c:pt idx="229">
                  <c:v>72861.816999999995</c:v>
                </c:pt>
                <c:pt idx="230">
                  <c:v>74989.421000000002</c:v>
                </c:pt>
                <c:pt idx="231">
                  <c:v>77179.152000000002</c:v>
                </c:pt>
                <c:pt idx="232">
                  <c:v>79432.823000000004</c:v>
                </c:pt>
                <c:pt idx="233">
                  <c:v>81752.304000000004</c:v>
                </c:pt>
                <c:pt idx="234">
                  <c:v>84139.513999999996</c:v>
                </c:pt>
                <c:pt idx="235">
                  <c:v>86596.432000000001</c:v>
                </c:pt>
                <c:pt idx="236">
                  <c:v>89125.093999999997</c:v>
                </c:pt>
                <c:pt idx="237">
                  <c:v>91727.593999999997</c:v>
                </c:pt>
                <c:pt idx="238">
                  <c:v>94406.088000000003</c:v>
                </c:pt>
                <c:pt idx="239">
                  <c:v>97162.794999999998</c:v>
                </c:pt>
                <c:pt idx="240">
                  <c:v>100000</c:v>
                </c:pt>
                <c:pt idx="241">
                  <c:v>102920.053</c:v>
                </c:pt>
                <c:pt idx="242">
                  <c:v>105925.37300000001</c:v>
                </c:pt>
                <c:pt idx="243">
                  <c:v>109018.44899999999</c:v>
                </c:pt>
                <c:pt idx="244">
                  <c:v>112201.845</c:v>
                </c:pt>
                <c:pt idx="245">
                  <c:v>115478.198</c:v>
                </c:pt>
                <c:pt idx="246">
                  <c:v>118850.223</c:v>
                </c:pt>
                <c:pt idx="247">
                  <c:v>122320.712</c:v>
                </c:pt>
                <c:pt idx="248">
                  <c:v>125892.541</c:v>
                </c:pt>
                <c:pt idx="249">
                  <c:v>129568.67</c:v>
                </c:pt>
                <c:pt idx="250">
                  <c:v>133352.14300000001</c:v>
                </c:pt>
                <c:pt idx="251">
                  <c:v>137246.09599999999</c:v>
                </c:pt>
                <c:pt idx="252">
                  <c:v>141253.75399999999</c:v>
                </c:pt>
                <c:pt idx="253">
                  <c:v>145378.43900000001</c:v>
                </c:pt>
                <c:pt idx="254">
                  <c:v>149623.56599999999</c:v>
                </c:pt>
                <c:pt idx="255">
                  <c:v>153992.65299999999</c:v>
                </c:pt>
                <c:pt idx="256">
                  <c:v>158489.31899999999</c:v>
                </c:pt>
                <c:pt idx="257">
                  <c:v>163117.291</c:v>
                </c:pt>
                <c:pt idx="258">
                  <c:v>167880.402</c:v>
                </c:pt>
                <c:pt idx="259">
                  <c:v>172782.598</c:v>
                </c:pt>
                <c:pt idx="260">
                  <c:v>177827.94099999999</c:v>
                </c:pt>
                <c:pt idx="261">
                  <c:v>183020.611</c:v>
                </c:pt>
                <c:pt idx="262">
                  <c:v>188364.90900000001</c:v>
                </c:pt>
                <c:pt idx="263">
                  <c:v>193865.264</c:v>
                </c:pt>
                <c:pt idx="264">
                  <c:v>199526.231</c:v>
                </c:pt>
                <c:pt idx="265">
                  <c:v>205352.503</c:v>
                </c:pt>
                <c:pt idx="266">
                  <c:v>211348.90400000001</c:v>
                </c:pt>
                <c:pt idx="267">
                  <c:v>217520.40299999999</c:v>
                </c:pt>
                <c:pt idx="268">
                  <c:v>223872.114</c:v>
                </c:pt>
                <c:pt idx="269">
                  <c:v>230409.29800000001</c:v>
                </c:pt>
                <c:pt idx="270">
                  <c:v>237137.37100000001</c:v>
                </c:pt>
                <c:pt idx="271">
                  <c:v>244061.90700000001</c:v>
                </c:pt>
                <c:pt idx="272">
                  <c:v>251188.64300000001</c:v>
                </c:pt>
                <c:pt idx="273">
                  <c:v>258523.484</c:v>
                </c:pt>
                <c:pt idx="274">
                  <c:v>266072.50599999999</c:v>
                </c:pt>
                <c:pt idx="275">
                  <c:v>273841.96299999999</c:v>
                </c:pt>
                <c:pt idx="276">
                  <c:v>281838.29300000001</c:v>
                </c:pt>
                <c:pt idx="277">
                  <c:v>290068.12</c:v>
                </c:pt>
                <c:pt idx="278">
                  <c:v>298538.26199999999</c:v>
                </c:pt>
                <c:pt idx="279">
                  <c:v>307255.73700000002</c:v>
                </c:pt>
                <c:pt idx="280">
                  <c:v>316227.766</c:v>
                </c:pt>
                <c:pt idx="281">
                  <c:v>325461.783</c:v>
                </c:pt>
                <c:pt idx="282">
                  <c:v>334965.43900000001</c:v>
                </c:pt>
                <c:pt idx="283">
                  <c:v>344746.60700000002</c:v>
                </c:pt>
                <c:pt idx="284">
                  <c:v>354813.38900000002</c:v>
                </c:pt>
                <c:pt idx="285">
                  <c:v>365174.12699999998</c:v>
                </c:pt>
                <c:pt idx="286">
                  <c:v>375837.40399999998</c:v>
                </c:pt>
                <c:pt idx="287">
                  <c:v>386812.05499999999</c:v>
                </c:pt>
                <c:pt idx="288">
                  <c:v>398107.17099999997</c:v>
                </c:pt>
                <c:pt idx="289">
                  <c:v>409732.11</c:v>
                </c:pt>
                <c:pt idx="290">
                  <c:v>421696.50300000003</c:v>
                </c:pt>
                <c:pt idx="291">
                  <c:v>434010.26400000002</c:v>
                </c:pt>
                <c:pt idx="292">
                  <c:v>446683.592</c:v>
                </c:pt>
                <c:pt idx="293">
                  <c:v>459726.989</c:v>
                </c:pt>
                <c:pt idx="294">
                  <c:v>473151.25900000002</c:v>
                </c:pt>
                <c:pt idx="295">
                  <c:v>486967.52500000002</c:v>
                </c:pt>
                <c:pt idx="296">
                  <c:v>501187.234</c:v>
                </c:pt>
                <c:pt idx="297">
                  <c:v>515822.16499999998</c:v>
                </c:pt>
                <c:pt idx="298">
                  <c:v>530884.44400000002</c:v>
                </c:pt>
                <c:pt idx="299">
                  <c:v>546386.55000000005</c:v>
                </c:pt>
                <c:pt idx="300">
                  <c:v>562341.32499999995</c:v>
                </c:pt>
                <c:pt idx="301">
                  <c:v>578761.98800000001</c:v>
                </c:pt>
                <c:pt idx="302">
                  <c:v>595662.14399999997</c:v>
                </c:pt>
                <c:pt idx="303">
                  <c:v>613055.79200000002</c:v>
                </c:pt>
                <c:pt idx="304">
                  <c:v>630957.34400000004</c:v>
                </c:pt>
                <c:pt idx="305">
                  <c:v>649381.63199999998</c:v>
                </c:pt>
                <c:pt idx="306">
                  <c:v>668343.91799999995</c:v>
                </c:pt>
                <c:pt idx="307">
                  <c:v>687859.91200000001</c:v>
                </c:pt>
                <c:pt idx="308">
                  <c:v>707945.78399999999</c:v>
                </c:pt>
                <c:pt idx="309">
                  <c:v>728618.17500000005</c:v>
                </c:pt>
                <c:pt idx="310">
                  <c:v>749894.20900000003</c:v>
                </c:pt>
                <c:pt idx="311">
                  <c:v>771791.51599999995</c:v>
                </c:pt>
                <c:pt idx="312">
                  <c:v>794328.23499999999</c:v>
                </c:pt>
                <c:pt idx="313">
                  <c:v>817523.03799999994</c:v>
                </c:pt>
                <c:pt idx="314">
                  <c:v>841395.14199999999</c:v>
                </c:pt>
                <c:pt idx="315">
                  <c:v>865964.32299999997</c:v>
                </c:pt>
                <c:pt idx="316">
                  <c:v>891250.93799999997</c:v>
                </c:pt>
                <c:pt idx="317">
                  <c:v>917275.93500000006</c:v>
                </c:pt>
                <c:pt idx="318">
                  <c:v>944060.87600000005</c:v>
                </c:pt>
                <c:pt idx="319">
                  <c:v>971627.95200000005</c:v>
                </c:pt>
                <c:pt idx="320">
                  <c:v>1000000</c:v>
                </c:pt>
                <c:pt idx="321">
                  <c:v>1029200.527</c:v>
                </c:pt>
                <c:pt idx="322">
                  <c:v>1059253.7250000001</c:v>
                </c:pt>
                <c:pt idx="323">
                  <c:v>1090184.4920000001</c:v>
                </c:pt>
                <c:pt idx="324">
                  <c:v>1122018.4539999999</c:v>
                </c:pt>
                <c:pt idx="325">
                  <c:v>1154781.9850000001</c:v>
                </c:pt>
                <c:pt idx="326">
                  <c:v>1188502.227</c:v>
                </c:pt>
                <c:pt idx="327">
                  <c:v>1223207.1189999999</c:v>
                </c:pt>
                <c:pt idx="328">
                  <c:v>1258925.412</c:v>
                </c:pt>
                <c:pt idx="329">
                  <c:v>1295686.6980000001</c:v>
                </c:pt>
                <c:pt idx="330">
                  <c:v>1333521.432</c:v>
                </c:pt>
                <c:pt idx="331">
                  <c:v>1372460.9609999999</c:v>
                </c:pt>
                <c:pt idx="332">
                  <c:v>1412537.5449999999</c:v>
                </c:pt>
                <c:pt idx="333">
                  <c:v>1453784.3859999999</c:v>
                </c:pt>
                <c:pt idx="334">
                  <c:v>1496235.656</c:v>
                </c:pt>
                <c:pt idx="335">
                  <c:v>1539926.5260000001</c:v>
                </c:pt>
                <c:pt idx="336">
                  <c:v>1584893.192</c:v>
                </c:pt>
                <c:pt idx="337">
                  <c:v>1631172.909</c:v>
                </c:pt>
                <c:pt idx="338">
                  <c:v>1678804.0179999999</c:v>
                </c:pt>
                <c:pt idx="339">
                  <c:v>1727825.9809999999</c:v>
                </c:pt>
                <c:pt idx="340">
                  <c:v>1778279.41</c:v>
                </c:pt>
                <c:pt idx="341">
                  <c:v>1830206.1059999999</c:v>
                </c:pt>
                <c:pt idx="342">
                  <c:v>1883649.0889999999</c:v>
                </c:pt>
                <c:pt idx="343">
                  <c:v>1938652.6359999999</c:v>
                </c:pt>
                <c:pt idx="344">
                  <c:v>1995262.3149999999</c:v>
                </c:pt>
                <c:pt idx="345">
                  <c:v>2053525.0260000001</c:v>
                </c:pt>
                <c:pt idx="346">
                  <c:v>2113489.04</c:v>
                </c:pt>
                <c:pt idx="347">
                  <c:v>2175204.034</c:v>
                </c:pt>
                <c:pt idx="348">
                  <c:v>2238721.139</c:v>
                </c:pt>
                <c:pt idx="349">
                  <c:v>2304092.9759999998</c:v>
                </c:pt>
                <c:pt idx="350">
                  <c:v>2371373.7059999998</c:v>
                </c:pt>
                <c:pt idx="351">
                  <c:v>2440619.068</c:v>
                </c:pt>
                <c:pt idx="352">
                  <c:v>2511886.432</c:v>
                </c:pt>
                <c:pt idx="353">
                  <c:v>2585234.84</c:v>
                </c:pt>
                <c:pt idx="354">
                  <c:v>2660725.06</c:v>
                </c:pt>
                <c:pt idx="355">
                  <c:v>2738419.6340000001</c:v>
                </c:pt>
                <c:pt idx="356">
                  <c:v>2818382.9309999999</c:v>
                </c:pt>
                <c:pt idx="357">
                  <c:v>2900681.199</c:v>
                </c:pt>
                <c:pt idx="358">
                  <c:v>2985382.6189999999</c:v>
                </c:pt>
                <c:pt idx="359">
                  <c:v>3072557.3650000002</c:v>
                </c:pt>
                <c:pt idx="360">
                  <c:v>3162277.66</c:v>
                </c:pt>
                <c:pt idx="361">
                  <c:v>3254617.835</c:v>
                </c:pt>
                <c:pt idx="362">
                  <c:v>3349654.392</c:v>
                </c:pt>
                <c:pt idx="363">
                  <c:v>3447466.0660000001</c:v>
                </c:pt>
                <c:pt idx="364">
                  <c:v>3548133.892</c:v>
                </c:pt>
                <c:pt idx="365">
                  <c:v>3651741.273</c:v>
                </c:pt>
                <c:pt idx="366">
                  <c:v>3758374.0430000001</c:v>
                </c:pt>
                <c:pt idx="367">
                  <c:v>3868120.5460000001</c:v>
                </c:pt>
                <c:pt idx="368">
                  <c:v>3981071.7059999998</c:v>
                </c:pt>
                <c:pt idx="369">
                  <c:v>4097321.0980000002</c:v>
                </c:pt>
                <c:pt idx="370">
                  <c:v>4216965.034</c:v>
                </c:pt>
                <c:pt idx="371">
                  <c:v>4340102.6359999999</c:v>
                </c:pt>
                <c:pt idx="372">
                  <c:v>4466835.9220000003</c:v>
                </c:pt>
                <c:pt idx="373">
                  <c:v>4597269.8849999998</c:v>
                </c:pt>
                <c:pt idx="374">
                  <c:v>4731512.59</c:v>
                </c:pt>
                <c:pt idx="375">
                  <c:v>4869675.2520000003</c:v>
                </c:pt>
                <c:pt idx="376">
                  <c:v>5011872.3360000001</c:v>
                </c:pt>
                <c:pt idx="377">
                  <c:v>5158221.6509999996</c:v>
                </c:pt>
                <c:pt idx="378">
                  <c:v>5308844.4419999998</c:v>
                </c:pt>
                <c:pt idx="379">
                  <c:v>5463865.4989999998</c:v>
                </c:pt>
                <c:pt idx="380">
                  <c:v>5623413.2520000003</c:v>
                </c:pt>
                <c:pt idx="381">
                  <c:v>5787619.8830000004</c:v>
                </c:pt>
                <c:pt idx="382">
                  <c:v>5956621.4349999996</c:v>
                </c:pt>
                <c:pt idx="383">
                  <c:v>6130557.9210000001</c:v>
                </c:pt>
                <c:pt idx="384">
                  <c:v>6309573.4450000003</c:v>
                </c:pt>
                <c:pt idx="385">
                  <c:v>6493816.3159999996</c:v>
                </c:pt>
                <c:pt idx="386">
                  <c:v>6683439.176</c:v>
                </c:pt>
                <c:pt idx="387">
                  <c:v>6878599.1229999997</c:v>
                </c:pt>
                <c:pt idx="388">
                  <c:v>7079457.8439999996</c:v>
                </c:pt>
                <c:pt idx="389">
                  <c:v>7286181.7450000001</c:v>
                </c:pt>
                <c:pt idx="390">
                  <c:v>7498942.0930000003</c:v>
                </c:pt>
                <c:pt idx="391">
                  <c:v>7717915.1560000004</c:v>
                </c:pt>
                <c:pt idx="392">
                  <c:v>7943282.3470000001</c:v>
                </c:pt>
                <c:pt idx="393">
                  <c:v>8175230.3789999997</c:v>
                </c:pt>
                <c:pt idx="394">
                  <c:v>8413951.4159999993</c:v>
                </c:pt>
                <c:pt idx="395">
                  <c:v>8659643.2339999992</c:v>
                </c:pt>
                <c:pt idx="396">
                  <c:v>8912509.3809999991</c:v>
                </c:pt>
                <c:pt idx="397">
                  <c:v>9172759.3540000003</c:v>
                </c:pt>
                <c:pt idx="398">
                  <c:v>9440608.7630000003</c:v>
                </c:pt>
                <c:pt idx="399">
                  <c:v>9716279.5160000008</c:v>
                </c:pt>
                <c:pt idx="400">
                  <c:v>10000000</c:v>
                </c:pt>
              </c:numCache>
            </c:numRef>
          </c:xVal>
          <c:yVal>
            <c:numRef>
              <c:f>Datasheet!$N$4:$N$404</c:f>
              <c:numCache>
                <c:formatCode>General</c:formatCode>
                <c:ptCount val="401"/>
                <c:pt idx="0">
                  <c:v>92.918899999999994</c:v>
                </c:pt>
                <c:pt idx="1">
                  <c:v>96.055700000000002</c:v>
                </c:pt>
                <c:pt idx="2">
                  <c:v>89.291300000000007</c:v>
                </c:pt>
                <c:pt idx="3">
                  <c:v>93.501599999999996</c:v>
                </c:pt>
                <c:pt idx="4">
                  <c:v>89.227400000000003</c:v>
                </c:pt>
                <c:pt idx="5">
                  <c:v>92.700500000000005</c:v>
                </c:pt>
                <c:pt idx="6">
                  <c:v>90.810500000000005</c:v>
                </c:pt>
                <c:pt idx="7">
                  <c:v>91.663700000000006</c:v>
                </c:pt>
                <c:pt idx="8">
                  <c:v>93.9512</c:v>
                </c:pt>
                <c:pt idx="9">
                  <c:v>91.872399999999999</c:v>
                </c:pt>
                <c:pt idx="10">
                  <c:v>87.778300000000002</c:v>
                </c:pt>
                <c:pt idx="11">
                  <c:v>91.045199999999994</c:v>
                </c:pt>
                <c:pt idx="12">
                  <c:v>93.675299999999993</c:v>
                </c:pt>
                <c:pt idx="13">
                  <c:v>93.782899999999998</c:v>
                </c:pt>
                <c:pt idx="14">
                  <c:v>91.218199999999996</c:v>
                </c:pt>
                <c:pt idx="15">
                  <c:v>91.759699999999995</c:v>
                </c:pt>
                <c:pt idx="16">
                  <c:v>92.723200000000006</c:v>
                </c:pt>
                <c:pt idx="17">
                  <c:v>92.648300000000006</c:v>
                </c:pt>
                <c:pt idx="18">
                  <c:v>91.641800000000003</c:v>
                </c:pt>
                <c:pt idx="19">
                  <c:v>91.882499999999993</c:v>
                </c:pt>
                <c:pt idx="20">
                  <c:v>89.482399999999998</c:v>
                </c:pt>
                <c:pt idx="21">
                  <c:v>90.597899999999996</c:v>
                </c:pt>
                <c:pt idx="22">
                  <c:v>91.047300000000007</c:v>
                </c:pt>
                <c:pt idx="23">
                  <c:v>94.753600000000006</c:v>
                </c:pt>
                <c:pt idx="24">
                  <c:v>90.4495</c:v>
                </c:pt>
                <c:pt idx="25">
                  <c:v>89.105900000000005</c:v>
                </c:pt>
                <c:pt idx="26">
                  <c:v>90.130099999999999</c:v>
                </c:pt>
                <c:pt idx="27">
                  <c:v>89.779899999999998</c:v>
                </c:pt>
                <c:pt idx="28">
                  <c:v>92.129400000000004</c:v>
                </c:pt>
                <c:pt idx="29">
                  <c:v>93.0959</c:v>
                </c:pt>
                <c:pt idx="30">
                  <c:v>89.869699999999995</c:v>
                </c:pt>
                <c:pt idx="31">
                  <c:v>88.794300000000007</c:v>
                </c:pt>
                <c:pt idx="32">
                  <c:v>93.568399999999997</c:v>
                </c:pt>
                <c:pt idx="33">
                  <c:v>93.996099999999998</c:v>
                </c:pt>
                <c:pt idx="34">
                  <c:v>91.117000000000004</c:v>
                </c:pt>
                <c:pt idx="35">
                  <c:v>91.391199999999998</c:v>
                </c:pt>
                <c:pt idx="36">
                  <c:v>91.259399999999999</c:v>
                </c:pt>
                <c:pt idx="37">
                  <c:v>94.216499999999996</c:v>
                </c:pt>
                <c:pt idx="38">
                  <c:v>94.4238</c:v>
                </c:pt>
                <c:pt idx="39">
                  <c:v>93.820899999999995</c:v>
                </c:pt>
                <c:pt idx="40">
                  <c:v>92.195400000000006</c:v>
                </c:pt>
                <c:pt idx="41">
                  <c:v>92.885300000000001</c:v>
                </c:pt>
                <c:pt idx="42">
                  <c:v>95.210700000000003</c:v>
                </c:pt>
                <c:pt idx="43">
                  <c:v>93.045699999999997</c:v>
                </c:pt>
                <c:pt idx="44">
                  <c:v>94.589299999999994</c:v>
                </c:pt>
                <c:pt idx="45">
                  <c:v>91.834900000000005</c:v>
                </c:pt>
                <c:pt idx="46">
                  <c:v>90.436899999999994</c:v>
                </c:pt>
                <c:pt idx="47">
                  <c:v>91.733900000000006</c:v>
                </c:pt>
                <c:pt idx="48">
                  <c:v>95.999499999999998</c:v>
                </c:pt>
                <c:pt idx="49">
                  <c:v>91.963200000000001</c:v>
                </c:pt>
                <c:pt idx="50">
                  <c:v>88.704099999999997</c:v>
                </c:pt>
                <c:pt idx="51">
                  <c:v>91.8215</c:v>
                </c:pt>
                <c:pt idx="52">
                  <c:v>92.696899999999999</c:v>
                </c:pt>
                <c:pt idx="53">
                  <c:v>100.548</c:v>
                </c:pt>
                <c:pt idx="54">
                  <c:v>89.667400000000001</c:v>
                </c:pt>
                <c:pt idx="55">
                  <c:v>89.2607</c:v>
                </c:pt>
                <c:pt idx="56">
                  <c:v>93.364500000000007</c:v>
                </c:pt>
                <c:pt idx="57">
                  <c:v>91.684899999999999</c:v>
                </c:pt>
                <c:pt idx="58">
                  <c:v>90.010999999999996</c:v>
                </c:pt>
                <c:pt idx="59">
                  <c:v>96.075999999999993</c:v>
                </c:pt>
                <c:pt idx="60">
                  <c:v>90.340400000000002</c:v>
                </c:pt>
                <c:pt idx="61">
                  <c:v>92.494900000000001</c:v>
                </c:pt>
                <c:pt idx="62">
                  <c:v>90.832899999999995</c:v>
                </c:pt>
                <c:pt idx="63">
                  <c:v>87.534199999999998</c:v>
                </c:pt>
                <c:pt idx="64">
                  <c:v>88.716099999999997</c:v>
                </c:pt>
                <c:pt idx="65">
                  <c:v>97.624799999999993</c:v>
                </c:pt>
                <c:pt idx="66">
                  <c:v>89.461600000000004</c:v>
                </c:pt>
                <c:pt idx="67">
                  <c:v>89.257099999999994</c:v>
                </c:pt>
                <c:pt idx="68">
                  <c:v>91.921599999999998</c:v>
                </c:pt>
                <c:pt idx="69">
                  <c:v>89.527500000000003</c:v>
                </c:pt>
                <c:pt idx="70">
                  <c:v>93.972099999999998</c:v>
                </c:pt>
                <c:pt idx="71">
                  <c:v>88.749300000000005</c:v>
                </c:pt>
                <c:pt idx="72">
                  <c:v>92.193200000000004</c:v>
                </c:pt>
                <c:pt idx="73">
                  <c:v>93.674800000000005</c:v>
                </c:pt>
                <c:pt idx="74">
                  <c:v>89.518699999999995</c:v>
                </c:pt>
                <c:pt idx="75">
                  <c:v>90.436599999999999</c:v>
                </c:pt>
                <c:pt idx="76">
                  <c:v>95.108599999999996</c:v>
                </c:pt>
                <c:pt idx="77">
                  <c:v>88.212999999999994</c:v>
                </c:pt>
                <c:pt idx="78">
                  <c:v>90.2423</c:v>
                </c:pt>
                <c:pt idx="79">
                  <c:v>91.128799999999998</c:v>
                </c:pt>
                <c:pt idx="80">
                  <c:v>90.521100000000004</c:v>
                </c:pt>
                <c:pt idx="81">
                  <c:v>90.130799999999994</c:v>
                </c:pt>
                <c:pt idx="82">
                  <c:v>92.528599999999997</c:v>
                </c:pt>
                <c:pt idx="83">
                  <c:v>91.432199999999995</c:v>
                </c:pt>
                <c:pt idx="84">
                  <c:v>93.960800000000006</c:v>
                </c:pt>
                <c:pt idx="85">
                  <c:v>91.788499999999999</c:v>
                </c:pt>
                <c:pt idx="86">
                  <c:v>89.507199999999997</c:v>
                </c:pt>
                <c:pt idx="87">
                  <c:v>89.202799999999996</c:v>
                </c:pt>
                <c:pt idx="88">
                  <c:v>90.673100000000005</c:v>
                </c:pt>
                <c:pt idx="89">
                  <c:v>89.876400000000004</c:v>
                </c:pt>
                <c:pt idx="90">
                  <c:v>92.185699999999997</c:v>
                </c:pt>
                <c:pt idx="91">
                  <c:v>93.203599999999994</c:v>
                </c:pt>
                <c:pt idx="92">
                  <c:v>91.954099999999997</c:v>
                </c:pt>
                <c:pt idx="93">
                  <c:v>90.433700000000002</c:v>
                </c:pt>
                <c:pt idx="94">
                  <c:v>89.313000000000002</c:v>
                </c:pt>
                <c:pt idx="95">
                  <c:v>93.864699999999999</c:v>
                </c:pt>
                <c:pt idx="96">
                  <c:v>90.592600000000004</c:v>
                </c:pt>
                <c:pt idx="97">
                  <c:v>90.580799999999996</c:v>
                </c:pt>
                <c:pt idx="98">
                  <c:v>93.816000000000003</c:v>
                </c:pt>
                <c:pt idx="99">
                  <c:v>95.333399999999997</c:v>
                </c:pt>
                <c:pt idx="100">
                  <c:v>90.751099999999994</c:v>
                </c:pt>
                <c:pt idx="101">
                  <c:v>93.037000000000006</c:v>
                </c:pt>
                <c:pt idx="102">
                  <c:v>90.945700000000002</c:v>
                </c:pt>
                <c:pt idx="103">
                  <c:v>91.585700000000003</c:v>
                </c:pt>
                <c:pt idx="104">
                  <c:v>91.806299999999993</c:v>
                </c:pt>
                <c:pt idx="105">
                  <c:v>93.997699999999995</c:v>
                </c:pt>
                <c:pt idx="106">
                  <c:v>93.106499999999997</c:v>
                </c:pt>
                <c:pt idx="107">
                  <c:v>95.536000000000001</c:v>
                </c:pt>
                <c:pt idx="108">
                  <c:v>88.586699999999993</c:v>
                </c:pt>
                <c:pt idx="109">
                  <c:v>90.070700000000002</c:v>
                </c:pt>
                <c:pt idx="110">
                  <c:v>92.096199999999996</c:v>
                </c:pt>
                <c:pt idx="111">
                  <c:v>92.319299999999998</c:v>
                </c:pt>
                <c:pt idx="112">
                  <c:v>92.959199999999996</c:v>
                </c:pt>
                <c:pt idx="113">
                  <c:v>91.682400000000001</c:v>
                </c:pt>
                <c:pt idx="114">
                  <c:v>91.747</c:v>
                </c:pt>
                <c:pt idx="115">
                  <c:v>92.466999999999999</c:v>
                </c:pt>
                <c:pt idx="116">
                  <c:v>94.298000000000002</c:v>
                </c:pt>
                <c:pt idx="117">
                  <c:v>90.678799999999995</c:v>
                </c:pt>
                <c:pt idx="118">
                  <c:v>93.283500000000004</c:v>
                </c:pt>
                <c:pt idx="119">
                  <c:v>94.772400000000005</c:v>
                </c:pt>
                <c:pt idx="120">
                  <c:v>90.758499999999998</c:v>
                </c:pt>
                <c:pt idx="121">
                  <c:v>92.857100000000003</c:v>
                </c:pt>
                <c:pt idx="122">
                  <c:v>93.35</c:v>
                </c:pt>
                <c:pt idx="123">
                  <c:v>93.315700000000007</c:v>
                </c:pt>
                <c:pt idx="124">
                  <c:v>96.023799999999994</c:v>
                </c:pt>
                <c:pt idx="125">
                  <c:v>91.980699999999999</c:v>
                </c:pt>
                <c:pt idx="126">
                  <c:v>91.836799999999997</c:v>
                </c:pt>
                <c:pt idx="127">
                  <c:v>87.562200000000004</c:v>
                </c:pt>
                <c:pt idx="128">
                  <c:v>91.596000000000004</c:v>
                </c:pt>
                <c:pt idx="129">
                  <c:v>90.109200000000001</c:v>
                </c:pt>
                <c:pt idx="130">
                  <c:v>90.852599999999995</c:v>
                </c:pt>
                <c:pt idx="131">
                  <c:v>91.660600000000002</c:v>
                </c:pt>
                <c:pt idx="132">
                  <c:v>90.809100000000001</c:v>
                </c:pt>
                <c:pt idx="133">
                  <c:v>90.666899999999998</c:v>
                </c:pt>
                <c:pt idx="134">
                  <c:v>89.687700000000007</c:v>
                </c:pt>
                <c:pt idx="135">
                  <c:v>91.274900000000002</c:v>
                </c:pt>
                <c:pt idx="136">
                  <c:v>89.869900000000001</c:v>
                </c:pt>
                <c:pt idx="137">
                  <c:v>89.421800000000005</c:v>
                </c:pt>
                <c:pt idx="138">
                  <c:v>88.583699999999993</c:v>
                </c:pt>
                <c:pt idx="139">
                  <c:v>91.395600000000002</c:v>
                </c:pt>
                <c:pt idx="140">
                  <c:v>88.840400000000002</c:v>
                </c:pt>
                <c:pt idx="141">
                  <c:v>87.719499999999996</c:v>
                </c:pt>
                <c:pt idx="142">
                  <c:v>88.631</c:v>
                </c:pt>
                <c:pt idx="143">
                  <c:v>89.706199999999995</c:v>
                </c:pt>
                <c:pt idx="144">
                  <c:v>87.680999999999997</c:v>
                </c:pt>
                <c:pt idx="145">
                  <c:v>88.644999999999996</c:v>
                </c:pt>
                <c:pt idx="146">
                  <c:v>88.068899999999999</c:v>
                </c:pt>
                <c:pt idx="147">
                  <c:v>88.057900000000004</c:v>
                </c:pt>
                <c:pt idx="148">
                  <c:v>85.799099999999996</c:v>
                </c:pt>
                <c:pt idx="149">
                  <c:v>85.450500000000005</c:v>
                </c:pt>
                <c:pt idx="150">
                  <c:v>86.200699999999998</c:v>
                </c:pt>
                <c:pt idx="151">
                  <c:v>84.600999999999999</c:v>
                </c:pt>
                <c:pt idx="152">
                  <c:v>83.840199999999996</c:v>
                </c:pt>
                <c:pt idx="153">
                  <c:v>84.5715</c:v>
                </c:pt>
                <c:pt idx="154">
                  <c:v>83.086699999999993</c:v>
                </c:pt>
                <c:pt idx="155">
                  <c:v>82.769400000000005</c:v>
                </c:pt>
                <c:pt idx="156">
                  <c:v>82.157399999999996</c:v>
                </c:pt>
                <c:pt idx="157">
                  <c:v>80.983500000000006</c:v>
                </c:pt>
                <c:pt idx="158">
                  <c:v>81.375500000000002</c:v>
                </c:pt>
                <c:pt idx="159">
                  <c:v>80.740200000000002</c:v>
                </c:pt>
                <c:pt idx="160">
                  <c:v>79.9756</c:v>
                </c:pt>
                <c:pt idx="161">
                  <c:v>78.7136</c:v>
                </c:pt>
                <c:pt idx="162">
                  <c:v>78.801500000000004</c:v>
                </c:pt>
                <c:pt idx="163">
                  <c:v>78.372</c:v>
                </c:pt>
                <c:pt idx="164">
                  <c:v>77.549800000000005</c:v>
                </c:pt>
                <c:pt idx="165">
                  <c:v>76.963700000000003</c:v>
                </c:pt>
                <c:pt idx="166">
                  <c:v>76.240799999999993</c:v>
                </c:pt>
                <c:pt idx="167">
                  <c:v>75.925399999999996</c:v>
                </c:pt>
                <c:pt idx="168">
                  <c:v>75.1554</c:v>
                </c:pt>
                <c:pt idx="169">
                  <c:v>74.569500000000005</c:v>
                </c:pt>
                <c:pt idx="170">
                  <c:v>74.321200000000005</c:v>
                </c:pt>
                <c:pt idx="171">
                  <c:v>73.447199999999995</c:v>
                </c:pt>
                <c:pt idx="172">
                  <c:v>72.8459</c:v>
                </c:pt>
                <c:pt idx="173">
                  <c:v>72.503399999999999</c:v>
                </c:pt>
                <c:pt idx="174">
                  <c:v>72.003900000000002</c:v>
                </c:pt>
                <c:pt idx="175">
                  <c:v>71.221299999999999</c:v>
                </c:pt>
                <c:pt idx="176">
                  <c:v>71.087800000000001</c:v>
                </c:pt>
                <c:pt idx="177">
                  <c:v>70.312799999999996</c:v>
                </c:pt>
                <c:pt idx="178">
                  <c:v>69.613500000000002</c:v>
                </c:pt>
                <c:pt idx="179">
                  <c:v>69.102199999999996</c:v>
                </c:pt>
                <c:pt idx="180">
                  <c:v>68.556899999999999</c:v>
                </c:pt>
                <c:pt idx="181">
                  <c:v>68.283900000000003</c:v>
                </c:pt>
                <c:pt idx="182">
                  <c:v>67.727099999999993</c:v>
                </c:pt>
                <c:pt idx="183">
                  <c:v>67.065200000000004</c:v>
                </c:pt>
                <c:pt idx="184">
                  <c:v>66.599699999999999</c:v>
                </c:pt>
                <c:pt idx="185">
                  <c:v>66.025199999999998</c:v>
                </c:pt>
                <c:pt idx="186">
                  <c:v>65.622</c:v>
                </c:pt>
                <c:pt idx="187">
                  <c:v>65.128500000000003</c:v>
                </c:pt>
                <c:pt idx="188">
                  <c:v>64.691000000000003</c:v>
                </c:pt>
                <c:pt idx="189">
                  <c:v>64.274900000000002</c:v>
                </c:pt>
                <c:pt idx="190">
                  <c:v>63.738500000000002</c:v>
                </c:pt>
                <c:pt idx="191">
                  <c:v>63.245199999999997</c:v>
                </c:pt>
                <c:pt idx="192">
                  <c:v>62.834099999999999</c:v>
                </c:pt>
                <c:pt idx="193">
                  <c:v>62.419199999999996</c:v>
                </c:pt>
                <c:pt idx="194">
                  <c:v>61.939399999999999</c:v>
                </c:pt>
                <c:pt idx="195">
                  <c:v>61.578899999999997</c:v>
                </c:pt>
                <c:pt idx="196">
                  <c:v>61.058700000000002</c:v>
                </c:pt>
                <c:pt idx="197">
                  <c:v>60.632399999999997</c:v>
                </c:pt>
                <c:pt idx="198">
                  <c:v>60.255800000000001</c:v>
                </c:pt>
                <c:pt idx="199">
                  <c:v>59.879199999999997</c:v>
                </c:pt>
                <c:pt idx="200">
                  <c:v>59.537599999999998</c:v>
                </c:pt>
                <c:pt idx="201">
                  <c:v>59.185499999999998</c:v>
                </c:pt>
                <c:pt idx="202">
                  <c:v>58.740600000000001</c:v>
                </c:pt>
                <c:pt idx="203">
                  <c:v>58.338700000000003</c:v>
                </c:pt>
                <c:pt idx="204">
                  <c:v>57.945099999999996</c:v>
                </c:pt>
                <c:pt idx="205">
                  <c:v>57.616399999999999</c:v>
                </c:pt>
                <c:pt idx="206">
                  <c:v>57.323</c:v>
                </c:pt>
                <c:pt idx="207">
                  <c:v>56.995800000000003</c:v>
                </c:pt>
                <c:pt idx="208">
                  <c:v>56.618699999999997</c:v>
                </c:pt>
                <c:pt idx="209">
                  <c:v>56.279800000000002</c:v>
                </c:pt>
                <c:pt idx="210">
                  <c:v>55.921599999999998</c:v>
                </c:pt>
                <c:pt idx="211">
                  <c:v>55.613700000000001</c:v>
                </c:pt>
                <c:pt idx="212">
                  <c:v>55.339599999999997</c:v>
                </c:pt>
                <c:pt idx="213">
                  <c:v>55.054900000000004</c:v>
                </c:pt>
                <c:pt idx="214">
                  <c:v>54.730899999999998</c:v>
                </c:pt>
                <c:pt idx="215">
                  <c:v>54.426600000000001</c:v>
                </c:pt>
                <c:pt idx="216">
                  <c:v>54.175800000000002</c:v>
                </c:pt>
                <c:pt idx="217">
                  <c:v>53.870100000000001</c:v>
                </c:pt>
                <c:pt idx="218">
                  <c:v>53.601900000000001</c:v>
                </c:pt>
                <c:pt idx="219">
                  <c:v>53.337899999999998</c:v>
                </c:pt>
                <c:pt idx="220">
                  <c:v>53.074800000000003</c:v>
                </c:pt>
                <c:pt idx="221">
                  <c:v>52.779699999999998</c:v>
                </c:pt>
                <c:pt idx="222">
                  <c:v>52.529899999999998</c:v>
                </c:pt>
                <c:pt idx="223">
                  <c:v>52.251100000000001</c:v>
                </c:pt>
                <c:pt idx="224">
                  <c:v>51.930900000000001</c:v>
                </c:pt>
                <c:pt idx="225">
                  <c:v>51.749299999999998</c:v>
                </c:pt>
                <c:pt idx="226">
                  <c:v>51.459400000000002</c:v>
                </c:pt>
                <c:pt idx="227">
                  <c:v>51.202800000000003</c:v>
                </c:pt>
                <c:pt idx="228">
                  <c:v>50.967799999999997</c:v>
                </c:pt>
                <c:pt idx="229">
                  <c:v>50.7117</c:v>
                </c:pt>
                <c:pt idx="230">
                  <c:v>50.437199999999997</c:v>
                </c:pt>
                <c:pt idx="231">
                  <c:v>50.183799999999998</c:v>
                </c:pt>
                <c:pt idx="232">
                  <c:v>49.915199999999999</c:v>
                </c:pt>
                <c:pt idx="233">
                  <c:v>49.659599999999998</c:v>
                </c:pt>
                <c:pt idx="234">
                  <c:v>49.370699999999999</c:v>
                </c:pt>
                <c:pt idx="235">
                  <c:v>49.094900000000003</c:v>
                </c:pt>
                <c:pt idx="236">
                  <c:v>48.790199999999999</c:v>
                </c:pt>
                <c:pt idx="237">
                  <c:v>48.524700000000003</c:v>
                </c:pt>
                <c:pt idx="238">
                  <c:v>48.238300000000002</c:v>
                </c:pt>
                <c:pt idx="239">
                  <c:v>47.919899999999998</c:v>
                </c:pt>
                <c:pt idx="240">
                  <c:v>47.636200000000002</c:v>
                </c:pt>
                <c:pt idx="241">
                  <c:v>47.323700000000002</c:v>
                </c:pt>
                <c:pt idx="242">
                  <c:v>47.009900000000002</c:v>
                </c:pt>
                <c:pt idx="243">
                  <c:v>46.650199999999998</c:v>
                </c:pt>
                <c:pt idx="244">
                  <c:v>46.333500000000001</c:v>
                </c:pt>
                <c:pt idx="245">
                  <c:v>45.987499999999997</c:v>
                </c:pt>
                <c:pt idx="246">
                  <c:v>45.628999999999998</c:v>
                </c:pt>
                <c:pt idx="247">
                  <c:v>45.260399999999997</c:v>
                </c:pt>
                <c:pt idx="248">
                  <c:v>44.881599999999999</c:v>
                </c:pt>
                <c:pt idx="249">
                  <c:v>44.493400000000001</c:v>
                </c:pt>
                <c:pt idx="250">
                  <c:v>44.093000000000004</c:v>
                </c:pt>
                <c:pt idx="251">
                  <c:v>43.685000000000002</c:v>
                </c:pt>
                <c:pt idx="252">
                  <c:v>43.271799999999999</c:v>
                </c:pt>
                <c:pt idx="253">
                  <c:v>42.845199999999998</c:v>
                </c:pt>
                <c:pt idx="254">
                  <c:v>42.414700000000003</c:v>
                </c:pt>
                <c:pt idx="255">
                  <c:v>41.981200000000001</c:v>
                </c:pt>
                <c:pt idx="256">
                  <c:v>41.5197</c:v>
                </c:pt>
                <c:pt idx="257">
                  <c:v>41.080300000000001</c:v>
                </c:pt>
                <c:pt idx="258">
                  <c:v>40.615699999999997</c:v>
                </c:pt>
                <c:pt idx="259">
                  <c:v>40.156300000000002</c:v>
                </c:pt>
                <c:pt idx="260">
                  <c:v>39.692500000000003</c:v>
                </c:pt>
                <c:pt idx="261">
                  <c:v>39.224800000000002</c:v>
                </c:pt>
                <c:pt idx="262">
                  <c:v>38.7637</c:v>
                </c:pt>
                <c:pt idx="263">
                  <c:v>38.303899999999999</c:v>
                </c:pt>
                <c:pt idx="264">
                  <c:v>37.8504</c:v>
                </c:pt>
                <c:pt idx="265">
                  <c:v>37.398800000000001</c:v>
                </c:pt>
                <c:pt idx="266">
                  <c:v>36.955300000000001</c:v>
                </c:pt>
                <c:pt idx="267">
                  <c:v>36.518700000000003</c:v>
                </c:pt>
                <c:pt idx="268">
                  <c:v>36.082900000000002</c:v>
                </c:pt>
                <c:pt idx="269">
                  <c:v>35.665100000000002</c:v>
                </c:pt>
                <c:pt idx="270">
                  <c:v>35.257899999999999</c:v>
                </c:pt>
                <c:pt idx="271">
                  <c:v>34.872700000000002</c:v>
                </c:pt>
                <c:pt idx="272">
                  <c:v>34.493000000000002</c:v>
                </c:pt>
                <c:pt idx="273">
                  <c:v>34.133499999999998</c:v>
                </c:pt>
                <c:pt idx="274">
                  <c:v>33.804699999999997</c:v>
                </c:pt>
                <c:pt idx="275">
                  <c:v>33.498699999999999</c:v>
                </c:pt>
                <c:pt idx="276">
                  <c:v>33.2318</c:v>
                </c:pt>
                <c:pt idx="277">
                  <c:v>32.9923</c:v>
                </c:pt>
                <c:pt idx="278">
                  <c:v>32.793100000000003</c:v>
                </c:pt>
                <c:pt idx="279">
                  <c:v>32.6295</c:v>
                </c:pt>
                <c:pt idx="280">
                  <c:v>32.512099999999997</c:v>
                </c:pt>
                <c:pt idx="281">
                  <c:v>32.427900000000001</c:v>
                </c:pt>
                <c:pt idx="282">
                  <c:v>32.377400000000002</c:v>
                </c:pt>
                <c:pt idx="283">
                  <c:v>32.35</c:v>
                </c:pt>
                <c:pt idx="284">
                  <c:v>32.338099999999997</c:v>
                </c:pt>
                <c:pt idx="285">
                  <c:v>32.329000000000001</c:v>
                </c:pt>
                <c:pt idx="286">
                  <c:v>32.317399999999999</c:v>
                </c:pt>
                <c:pt idx="287">
                  <c:v>32.308500000000002</c:v>
                </c:pt>
                <c:pt idx="288">
                  <c:v>32.301699999999997</c:v>
                </c:pt>
                <c:pt idx="289">
                  <c:v>32.308199999999999</c:v>
                </c:pt>
                <c:pt idx="290">
                  <c:v>32.331600000000002</c:v>
                </c:pt>
                <c:pt idx="291">
                  <c:v>32.3752</c:v>
                </c:pt>
                <c:pt idx="292">
                  <c:v>32.440199999999997</c:v>
                </c:pt>
                <c:pt idx="293">
                  <c:v>32.530299999999997</c:v>
                </c:pt>
                <c:pt idx="294">
                  <c:v>32.642699999999998</c:v>
                </c:pt>
                <c:pt idx="295">
                  <c:v>32.776899999999998</c:v>
                </c:pt>
                <c:pt idx="296">
                  <c:v>32.9345</c:v>
                </c:pt>
                <c:pt idx="297">
                  <c:v>33.111199999999997</c:v>
                </c:pt>
                <c:pt idx="298">
                  <c:v>33.309199999999997</c:v>
                </c:pt>
                <c:pt idx="299">
                  <c:v>33.5167</c:v>
                </c:pt>
                <c:pt idx="300">
                  <c:v>33.739699999999999</c:v>
                </c:pt>
                <c:pt idx="301">
                  <c:v>33.985999999999997</c:v>
                </c:pt>
                <c:pt idx="302">
                  <c:v>34.252499999999998</c:v>
                </c:pt>
                <c:pt idx="303">
                  <c:v>34.531799999999997</c:v>
                </c:pt>
                <c:pt idx="304">
                  <c:v>34.829599999999999</c:v>
                </c:pt>
                <c:pt idx="305">
                  <c:v>35.138399999999997</c:v>
                </c:pt>
                <c:pt idx="306">
                  <c:v>35.457500000000003</c:v>
                </c:pt>
                <c:pt idx="307">
                  <c:v>35.793300000000002</c:v>
                </c:pt>
                <c:pt idx="308">
                  <c:v>36.140599999999999</c:v>
                </c:pt>
                <c:pt idx="309">
                  <c:v>36.502099999999999</c:v>
                </c:pt>
                <c:pt idx="310">
                  <c:v>36.875700000000002</c:v>
                </c:pt>
                <c:pt idx="311">
                  <c:v>37.2545</c:v>
                </c:pt>
                <c:pt idx="312">
                  <c:v>37.654299999999999</c:v>
                </c:pt>
                <c:pt idx="313">
                  <c:v>38.057899999999997</c:v>
                </c:pt>
                <c:pt idx="314">
                  <c:v>38.4709</c:v>
                </c:pt>
                <c:pt idx="315">
                  <c:v>38.9</c:v>
                </c:pt>
                <c:pt idx="316">
                  <c:v>39.3324</c:v>
                </c:pt>
                <c:pt idx="317">
                  <c:v>39.777000000000001</c:v>
                </c:pt>
                <c:pt idx="318">
                  <c:v>40.222999999999999</c:v>
                </c:pt>
                <c:pt idx="319">
                  <c:v>40.673299999999998</c:v>
                </c:pt>
                <c:pt idx="320">
                  <c:v>41.115600000000001</c:v>
                </c:pt>
                <c:pt idx="321">
                  <c:v>41.557000000000002</c:v>
                </c:pt>
                <c:pt idx="322">
                  <c:v>41.9739</c:v>
                </c:pt>
                <c:pt idx="323">
                  <c:v>42.365400000000001</c:v>
                </c:pt>
                <c:pt idx="324">
                  <c:v>42.740299999999998</c:v>
                </c:pt>
                <c:pt idx="325">
                  <c:v>43.081800000000001</c:v>
                </c:pt>
                <c:pt idx="326">
                  <c:v>43.388800000000003</c:v>
                </c:pt>
                <c:pt idx="327">
                  <c:v>43.636400000000002</c:v>
                </c:pt>
                <c:pt idx="328">
                  <c:v>43.804200000000002</c:v>
                </c:pt>
                <c:pt idx="329">
                  <c:v>43.882199999999997</c:v>
                </c:pt>
                <c:pt idx="330">
                  <c:v>43.849699999999999</c:v>
                </c:pt>
                <c:pt idx="331">
                  <c:v>43.708199999999998</c:v>
                </c:pt>
                <c:pt idx="332">
                  <c:v>43.473599999999998</c:v>
                </c:pt>
                <c:pt idx="333">
                  <c:v>43.140799999999999</c:v>
                </c:pt>
                <c:pt idx="334">
                  <c:v>42.740499999999997</c:v>
                </c:pt>
                <c:pt idx="335">
                  <c:v>42.275599999999997</c:v>
                </c:pt>
                <c:pt idx="336">
                  <c:v>41.761299999999999</c:v>
                </c:pt>
                <c:pt idx="337">
                  <c:v>41.217700000000001</c:v>
                </c:pt>
                <c:pt idx="338">
                  <c:v>40.6509</c:v>
                </c:pt>
                <c:pt idx="339">
                  <c:v>40.072499999999998</c:v>
                </c:pt>
                <c:pt idx="340">
                  <c:v>39.488</c:v>
                </c:pt>
                <c:pt idx="341">
                  <c:v>38.912700000000001</c:v>
                </c:pt>
                <c:pt idx="342">
                  <c:v>38.334400000000002</c:v>
                </c:pt>
                <c:pt idx="343">
                  <c:v>37.760100000000001</c:v>
                </c:pt>
                <c:pt idx="344">
                  <c:v>37.1999</c:v>
                </c:pt>
                <c:pt idx="345">
                  <c:v>36.648899999999998</c:v>
                </c:pt>
                <c:pt idx="346">
                  <c:v>36.111199999999997</c:v>
                </c:pt>
                <c:pt idx="347">
                  <c:v>35.579799999999999</c:v>
                </c:pt>
                <c:pt idx="348">
                  <c:v>35.069400000000002</c:v>
                </c:pt>
                <c:pt idx="349">
                  <c:v>34.564900000000002</c:v>
                </c:pt>
                <c:pt idx="350">
                  <c:v>34.072400000000002</c:v>
                </c:pt>
                <c:pt idx="351">
                  <c:v>33.596499999999999</c:v>
                </c:pt>
                <c:pt idx="352">
                  <c:v>33.125399999999999</c:v>
                </c:pt>
                <c:pt idx="353">
                  <c:v>32.6706</c:v>
                </c:pt>
                <c:pt idx="354">
                  <c:v>32.226199999999999</c:v>
                </c:pt>
                <c:pt idx="355">
                  <c:v>31.793099999999999</c:v>
                </c:pt>
                <c:pt idx="356">
                  <c:v>31.3703</c:v>
                </c:pt>
                <c:pt idx="357">
                  <c:v>30.960999999999999</c:v>
                </c:pt>
                <c:pt idx="358">
                  <c:v>30.5565</c:v>
                </c:pt>
                <c:pt idx="359">
                  <c:v>30.165299999999998</c:v>
                </c:pt>
                <c:pt idx="360">
                  <c:v>29.779</c:v>
                </c:pt>
                <c:pt idx="361">
                  <c:v>29.4056</c:v>
                </c:pt>
                <c:pt idx="362">
                  <c:v>29.038799999999998</c:v>
                </c:pt>
                <c:pt idx="363">
                  <c:v>28.68</c:v>
                </c:pt>
                <c:pt idx="364">
                  <c:v>28.329599999999999</c:v>
                </c:pt>
                <c:pt idx="365">
                  <c:v>27.985800000000001</c:v>
                </c:pt>
                <c:pt idx="366">
                  <c:v>27.6479</c:v>
                </c:pt>
                <c:pt idx="367">
                  <c:v>27.3155</c:v>
                </c:pt>
                <c:pt idx="368">
                  <c:v>26.9909</c:v>
                </c:pt>
                <c:pt idx="369">
                  <c:v>26.667400000000001</c:v>
                </c:pt>
                <c:pt idx="370">
                  <c:v>26.346699999999998</c:v>
                </c:pt>
                <c:pt idx="371">
                  <c:v>26.03</c:v>
                </c:pt>
                <c:pt idx="372">
                  <c:v>25.717500000000001</c:v>
                </c:pt>
                <c:pt idx="373">
                  <c:v>25.4115</c:v>
                </c:pt>
                <c:pt idx="374">
                  <c:v>25.114699999999999</c:v>
                </c:pt>
                <c:pt idx="375">
                  <c:v>24.823599999999999</c:v>
                </c:pt>
                <c:pt idx="376">
                  <c:v>24.539899999999999</c:v>
                </c:pt>
                <c:pt idx="377">
                  <c:v>24.267499999999998</c:v>
                </c:pt>
                <c:pt idx="378">
                  <c:v>24.006799999999998</c:v>
                </c:pt>
                <c:pt idx="379">
                  <c:v>23.7575</c:v>
                </c:pt>
                <c:pt idx="380">
                  <c:v>23.524699999999999</c:v>
                </c:pt>
                <c:pt idx="381">
                  <c:v>23.313400000000001</c:v>
                </c:pt>
                <c:pt idx="382">
                  <c:v>23.120899999999999</c:v>
                </c:pt>
                <c:pt idx="383">
                  <c:v>22.945900000000002</c:v>
                </c:pt>
                <c:pt idx="384">
                  <c:v>22.779900000000001</c:v>
                </c:pt>
                <c:pt idx="385">
                  <c:v>22.617000000000001</c:v>
                </c:pt>
                <c:pt idx="386">
                  <c:v>22.444800000000001</c:v>
                </c:pt>
                <c:pt idx="387">
                  <c:v>22.2639</c:v>
                </c:pt>
                <c:pt idx="388">
                  <c:v>22.069199999999999</c:v>
                </c:pt>
                <c:pt idx="389">
                  <c:v>21.866599999999998</c:v>
                </c:pt>
                <c:pt idx="390">
                  <c:v>21.662600000000001</c:v>
                </c:pt>
                <c:pt idx="391">
                  <c:v>21.456700000000001</c:v>
                </c:pt>
                <c:pt idx="392">
                  <c:v>21.249600000000001</c:v>
                </c:pt>
                <c:pt idx="393">
                  <c:v>21.04</c:v>
                </c:pt>
                <c:pt idx="394">
                  <c:v>20.839600000000001</c:v>
                </c:pt>
                <c:pt idx="395">
                  <c:v>20.6402</c:v>
                </c:pt>
                <c:pt idx="396">
                  <c:v>20.4481</c:v>
                </c:pt>
                <c:pt idx="397">
                  <c:v>20.2592</c:v>
                </c:pt>
                <c:pt idx="398">
                  <c:v>20.079499999999999</c:v>
                </c:pt>
                <c:pt idx="399">
                  <c:v>19.907900000000001</c:v>
                </c:pt>
                <c:pt idx="400">
                  <c:v>19.742599999999999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A15-4705-8D7E-E192013ACD72}"/>
            </c:ext>
          </c:extLst>
        </c:ser>
        <c:ser>
          <c:idx val="5"/>
          <c:order val="5"/>
          <c:tx>
            <c:strRef>
              <c:f>Datasheet!$Q$3</c:f>
              <c:strCache>
                <c:ptCount val="1"/>
                <c:pt idx="0">
                  <c:v>2,8V / 10mA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Datasheet!$A$4:$A$404</c:f>
              <c:numCache>
                <c:formatCode>General</c:formatCode>
                <c:ptCount val="401"/>
                <c:pt idx="0">
                  <c:v>100</c:v>
                </c:pt>
                <c:pt idx="1">
                  <c:v>102.92</c:v>
                </c:pt>
                <c:pt idx="2">
                  <c:v>105.925</c:v>
                </c:pt>
                <c:pt idx="3">
                  <c:v>109.018</c:v>
                </c:pt>
                <c:pt idx="4">
                  <c:v>112.202</c:v>
                </c:pt>
                <c:pt idx="5">
                  <c:v>115.47799999999999</c:v>
                </c:pt>
                <c:pt idx="6">
                  <c:v>118.85</c:v>
                </c:pt>
                <c:pt idx="7">
                  <c:v>122.321</c:v>
                </c:pt>
                <c:pt idx="8">
                  <c:v>125.893</c:v>
                </c:pt>
                <c:pt idx="9">
                  <c:v>129.56899999999999</c:v>
                </c:pt>
                <c:pt idx="10">
                  <c:v>133.352</c:v>
                </c:pt>
                <c:pt idx="11">
                  <c:v>137.24600000000001</c:v>
                </c:pt>
                <c:pt idx="12">
                  <c:v>141.25399999999999</c:v>
                </c:pt>
                <c:pt idx="13">
                  <c:v>145.37799999999999</c:v>
                </c:pt>
                <c:pt idx="14">
                  <c:v>149.624</c:v>
                </c:pt>
                <c:pt idx="15">
                  <c:v>153.99299999999999</c:v>
                </c:pt>
                <c:pt idx="16">
                  <c:v>158.489</c:v>
                </c:pt>
                <c:pt idx="17">
                  <c:v>163.11699999999999</c:v>
                </c:pt>
                <c:pt idx="18">
                  <c:v>167.88</c:v>
                </c:pt>
                <c:pt idx="19">
                  <c:v>172.78299999999999</c:v>
                </c:pt>
                <c:pt idx="20">
                  <c:v>177.828</c:v>
                </c:pt>
                <c:pt idx="21">
                  <c:v>183.02099999999999</c:v>
                </c:pt>
                <c:pt idx="22">
                  <c:v>188.36500000000001</c:v>
                </c:pt>
                <c:pt idx="23">
                  <c:v>193.86500000000001</c:v>
                </c:pt>
                <c:pt idx="24">
                  <c:v>199.52600000000001</c:v>
                </c:pt>
                <c:pt idx="25">
                  <c:v>205.35300000000001</c:v>
                </c:pt>
                <c:pt idx="26">
                  <c:v>211.34899999999999</c:v>
                </c:pt>
                <c:pt idx="27">
                  <c:v>217.52</c:v>
                </c:pt>
                <c:pt idx="28">
                  <c:v>223.87200000000001</c:v>
                </c:pt>
                <c:pt idx="29">
                  <c:v>230.40899999999999</c:v>
                </c:pt>
                <c:pt idx="30">
                  <c:v>237.137</c:v>
                </c:pt>
                <c:pt idx="31">
                  <c:v>244.06200000000001</c:v>
                </c:pt>
                <c:pt idx="32">
                  <c:v>251.18899999999999</c:v>
                </c:pt>
                <c:pt idx="33">
                  <c:v>258.52300000000002</c:v>
                </c:pt>
                <c:pt idx="34">
                  <c:v>266.07299999999998</c:v>
                </c:pt>
                <c:pt idx="35">
                  <c:v>273.84199999999998</c:v>
                </c:pt>
                <c:pt idx="36">
                  <c:v>281.83800000000002</c:v>
                </c:pt>
                <c:pt idx="37">
                  <c:v>290.06799999999998</c:v>
                </c:pt>
                <c:pt idx="38">
                  <c:v>298.53800000000001</c:v>
                </c:pt>
                <c:pt idx="39">
                  <c:v>307.25599999999997</c:v>
                </c:pt>
                <c:pt idx="40">
                  <c:v>316.22800000000001</c:v>
                </c:pt>
                <c:pt idx="41">
                  <c:v>325.46199999999999</c:v>
                </c:pt>
                <c:pt idx="42">
                  <c:v>334.96499999999997</c:v>
                </c:pt>
                <c:pt idx="43">
                  <c:v>344.74700000000001</c:v>
                </c:pt>
                <c:pt idx="44">
                  <c:v>354.81299999999999</c:v>
                </c:pt>
                <c:pt idx="45">
                  <c:v>365.17399999999998</c:v>
                </c:pt>
                <c:pt idx="46">
                  <c:v>375.83699999999999</c:v>
                </c:pt>
                <c:pt idx="47">
                  <c:v>386.81200000000001</c:v>
                </c:pt>
                <c:pt idx="48">
                  <c:v>398.10700000000003</c:v>
                </c:pt>
                <c:pt idx="49">
                  <c:v>409.73200000000003</c:v>
                </c:pt>
                <c:pt idx="50">
                  <c:v>421.697</c:v>
                </c:pt>
                <c:pt idx="51">
                  <c:v>434.01</c:v>
                </c:pt>
                <c:pt idx="52">
                  <c:v>446.68400000000003</c:v>
                </c:pt>
                <c:pt idx="53">
                  <c:v>459.72699999999998</c:v>
                </c:pt>
                <c:pt idx="54">
                  <c:v>473.15100000000001</c:v>
                </c:pt>
                <c:pt idx="55">
                  <c:v>486.96800000000002</c:v>
                </c:pt>
                <c:pt idx="56">
                  <c:v>501.18700000000001</c:v>
                </c:pt>
                <c:pt idx="57">
                  <c:v>515.822</c:v>
                </c:pt>
                <c:pt idx="58">
                  <c:v>530.88400000000001</c:v>
                </c:pt>
                <c:pt idx="59">
                  <c:v>546.38699999999994</c:v>
                </c:pt>
                <c:pt idx="60">
                  <c:v>562.34100000000001</c:v>
                </c:pt>
                <c:pt idx="61">
                  <c:v>578.76199999999994</c:v>
                </c:pt>
                <c:pt idx="62">
                  <c:v>595.66200000000003</c:v>
                </c:pt>
                <c:pt idx="63">
                  <c:v>613.05600000000004</c:v>
                </c:pt>
                <c:pt idx="64">
                  <c:v>630.95699999999999</c:v>
                </c:pt>
                <c:pt idx="65">
                  <c:v>649.38199999999995</c:v>
                </c:pt>
                <c:pt idx="66">
                  <c:v>668.34400000000005</c:v>
                </c:pt>
                <c:pt idx="67">
                  <c:v>687.86</c:v>
                </c:pt>
                <c:pt idx="68">
                  <c:v>707.94600000000003</c:v>
                </c:pt>
                <c:pt idx="69">
                  <c:v>728.61800000000005</c:v>
                </c:pt>
                <c:pt idx="70">
                  <c:v>749.89400000000001</c:v>
                </c:pt>
                <c:pt idx="71">
                  <c:v>771.79200000000003</c:v>
                </c:pt>
                <c:pt idx="72">
                  <c:v>794.32799999999997</c:v>
                </c:pt>
                <c:pt idx="73">
                  <c:v>817.52300000000002</c:v>
                </c:pt>
                <c:pt idx="74">
                  <c:v>841.39499999999998</c:v>
                </c:pt>
                <c:pt idx="75">
                  <c:v>865.96400000000006</c:v>
                </c:pt>
                <c:pt idx="76">
                  <c:v>891.25099999999998</c:v>
                </c:pt>
                <c:pt idx="77">
                  <c:v>917.27599999999995</c:v>
                </c:pt>
                <c:pt idx="78">
                  <c:v>944.06100000000004</c:v>
                </c:pt>
                <c:pt idx="79">
                  <c:v>971.62800000000004</c:v>
                </c:pt>
                <c:pt idx="80">
                  <c:v>1000</c:v>
                </c:pt>
                <c:pt idx="81">
                  <c:v>1029.201</c:v>
                </c:pt>
                <c:pt idx="82">
                  <c:v>1059.2539999999999</c:v>
                </c:pt>
                <c:pt idx="83">
                  <c:v>1090.184</c:v>
                </c:pt>
                <c:pt idx="84">
                  <c:v>1122.018</c:v>
                </c:pt>
                <c:pt idx="85">
                  <c:v>1154.7819999999999</c:v>
                </c:pt>
                <c:pt idx="86">
                  <c:v>1188.502</c:v>
                </c:pt>
                <c:pt idx="87">
                  <c:v>1223.2070000000001</c:v>
                </c:pt>
                <c:pt idx="88">
                  <c:v>1258.925</c:v>
                </c:pt>
                <c:pt idx="89">
                  <c:v>1295.6869999999999</c:v>
                </c:pt>
                <c:pt idx="90">
                  <c:v>1333.521</c:v>
                </c:pt>
                <c:pt idx="91">
                  <c:v>1372.461</c:v>
                </c:pt>
                <c:pt idx="92">
                  <c:v>1412.538</c:v>
                </c:pt>
                <c:pt idx="93">
                  <c:v>1453.7840000000001</c:v>
                </c:pt>
                <c:pt idx="94">
                  <c:v>1496.2360000000001</c:v>
                </c:pt>
                <c:pt idx="95">
                  <c:v>1539.9269999999999</c:v>
                </c:pt>
                <c:pt idx="96">
                  <c:v>1584.893</c:v>
                </c:pt>
                <c:pt idx="97">
                  <c:v>1631.173</c:v>
                </c:pt>
                <c:pt idx="98">
                  <c:v>1678.8040000000001</c:v>
                </c:pt>
                <c:pt idx="99">
                  <c:v>1727.826</c:v>
                </c:pt>
                <c:pt idx="100">
                  <c:v>1778.279</c:v>
                </c:pt>
                <c:pt idx="101">
                  <c:v>1830.2059999999999</c:v>
                </c:pt>
                <c:pt idx="102">
                  <c:v>1883.6489999999999</c:v>
                </c:pt>
                <c:pt idx="103">
                  <c:v>1938.653</c:v>
                </c:pt>
                <c:pt idx="104">
                  <c:v>1995.2619999999999</c:v>
                </c:pt>
                <c:pt idx="105">
                  <c:v>2053.5250000000001</c:v>
                </c:pt>
                <c:pt idx="106">
                  <c:v>2113.489</c:v>
                </c:pt>
                <c:pt idx="107">
                  <c:v>2175.2040000000002</c:v>
                </c:pt>
                <c:pt idx="108">
                  <c:v>2238.721</c:v>
                </c:pt>
                <c:pt idx="109">
                  <c:v>2304.0929999999998</c:v>
                </c:pt>
                <c:pt idx="110">
                  <c:v>2371.3739999999998</c:v>
                </c:pt>
                <c:pt idx="111">
                  <c:v>2440.6190000000001</c:v>
                </c:pt>
                <c:pt idx="112">
                  <c:v>2511.886</c:v>
                </c:pt>
                <c:pt idx="113">
                  <c:v>2585.2350000000001</c:v>
                </c:pt>
                <c:pt idx="114">
                  <c:v>2660.7249999999999</c:v>
                </c:pt>
                <c:pt idx="115">
                  <c:v>2738.42</c:v>
                </c:pt>
                <c:pt idx="116">
                  <c:v>2818.3829999999998</c:v>
                </c:pt>
                <c:pt idx="117">
                  <c:v>2900.681</c:v>
                </c:pt>
                <c:pt idx="118">
                  <c:v>2985.3829999999998</c:v>
                </c:pt>
                <c:pt idx="119">
                  <c:v>3072.5569999999998</c:v>
                </c:pt>
                <c:pt idx="120">
                  <c:v>3162.2779999999998</c:v>
                </c:pt>
                <c:pt idx="121">
                  <c:v>3254.6179999999999</c:v>
                </c:pt>
                <c:pt idx="122">
                  <c:v>3349.654</c:v>
                </c:pt>
                <c:pt idx="123">
                  <c:v>3447.4659999999999</c:v>
                </c:pt>
                <c:pt idx="124">
                  <c:v>3548.134</c:v>
                </c:pt>
                <c:pt idx="125">
                  <c:v>3651.741</c:v>
                </c:pt>
                <c:pt idx="126">
                  <c:v>3758.3739999999998</c:v>
                </c:pt>
                <c:pt idx="127">
                  <c:v>3868.1210000000001</c:v>
                </c:pt>
                <c:pt idx="128">
                  <c:v>3981.0720000000001</c:v>
                </c:pt>
                <c:pt idx="129">
                  <c:v>4097.3209999999999</c:v>
                </c:pt>
                <c:pt idx="130">
                  <c:v>4216.9650000000001</c:v>
                </c:pt>
                <c:pt idx="131">
                  <c:v>4340.1030000000001</c:v>
                </c:pt>
                <c:pt idx="132">
                  <c:v>4466.8360000000002</c:v>
                </c:pt>
                <c:pt idx="133">
                  <c:v>4597.2700000000004</c:v>
                </c:pt>
                <c:pt idx="134">
                  <c:v>4731.5129999999999</c:v>
                </c:pt>
                <c:pt idx="135">
                  <c:v>4869.6750000000002</c:v>
                </c:pt>
                <c:pt idx="136">
                  <c:v>5011.8720000000003</c:v>
                </c:pt>
                <c:pt idx="137">
                  <c:v>5158.2219999999998</c:v>
                </c:pt>
                <c:pt idx="138">
                  <c:v>5308.8440000000001</c:v>
                </c:pt>
                <c:pt idx="139">
                  <c:v>5463.8649999999998</c:v>
                </c:pt>
                <c:pt idx="140">
                  <c:v>5623.4129999999996</c:v>
                </c:pt>
                <c:pt idx="141">
                  <c:v>5787.62</c:v>
                </c:pt>
                <c:pt idx="142">
                  <c:v>5956.6210000000001</c:v>
                </c:pt>
                <c:pt idx="143">
                  <c:v>6130.558</c:v>
                </c:pt>
                <c:pt idx="144">
                  <c:v>6309.5730000000003</c:v>
                </c:pt>
                <c:pt idx="145">
                  <c:v>6493.8159999999998</c:v>
                </c:pt>
                <c:pt idx="146">
                  <c:v>6683.4390000000003</c:v>
                </c:pt>
                <c:pt idx="147">
                  <c:v>6878.5990000000002</c:v>
                </c:pt>
                <c:pt idx="148">
                  <c:v>7079.4579999999996</c:v>
                </c:pt>
                <c:pt idx="149">
                  <c:v>7286.1819999999998</c:v>
                </c:pt>
                <c:pt idx="150">
                  <c:v>7498.942</c:v>
                </c:pt>
                <c:pt idx="151">
                  <c:v>7717.915</c:v>
                </c:pt>
                <c:pt idx="152">
                  <c:v>7943.2820000000002</c:v>
                </c:pt>
                <c:pt idx="153">
                  <c:v>8175.23</c:v>
                </c:pt>
                <c:pt idx="154">
                  <c:v>8413.9509999999991</c:v>
                </c:pt>
                <c:pt idx="155">
                  <c:v>8659.643</c:v>
                </c:pt>
                <c:pt idx="156">
                  <c:v>8912.509</c:v>
                </c:pt>
                <c:pt idx="157">
                  <c:v>9172.759</c:v>
                </c:pt>
                <c:pt idx="158">
                  <c:v>9440.6090000000004</c:v>
                </c:pt>
                <c:pt idx="159">
                  <c:v>9716.2800000000007</c:v>
                </c:pt>
                <c:pt idx="160">
                  <c:v>10000</c:v>
                </c:pt>
                <c:pt idx="161">
                  <c:v>10292.004999999999</c:v>
                </c:pt>
                <c:pt idx="162">
                  <c:v>10592.537</c:v>
                </c:pt>
                <c:pt idx="163">
                  <c:v>10901.844999999999</c:v>
                </c:pt>
                <c:pt idx="164">
                  <c:v>11220.184999999999</c:v>
                </c:pt>
                <c:pt idx="165">
                  <c:v>11547.82</c:v>
                </c:pt>
                <c:pt idx="166">
                  <c:v>11885.022000000001</c:v>
                </c:pt>
                <c:pt idx="167">
                  <c:v>12232.071</c:v>
                </c:pt>
                <c:pt idx="168">
                  <c:v>12589.254000000001</c:v>
                </c:pt>
                <c:pt idx="169">
                  <c:v>12956.867</c:v>
                </c:pt>
                <c:pt idx="170">
                  <c:v>13335.214</c:v>
                </c:pt>
                <c:pt idx="171">
                  <c:v>13724.61</c:v>
                </c:pt>
                <c:pt idx="172">
                  <c:v>14125.375</c:v>
                </c:pt>
                <c:pt idx="173">
                  <c:v>14537.843999999999</c:v>
                </c:pt>
                <c:pt idx="174">
                  <c:v>14962.357</c:v>
                </c:pt>
                <c:pt idx="175">
                  <c:v>15399.264999999999</c:v>
                </c:pt>
                <c:pt idx="176">
                  <c:v>15848.932000000001</c:v>
                </c:pt>
                <c:pt idx="177">
                  <c:v>16311.728999999999</c:v>
                </c:pt>
                <c:pt idx="178">
                  <c:v>16788.04</c:v>
                </c:pt>
                <c:pt idx="179">
                  <c:v>17278.259999999998</c:v>
                </c:pt>
                <c:pt idx="180">
                  <c:v>17782.794000000002</c:v>
                </c:pt>
                <c:pt idx="181">
                  <c:v>18302.061000000002</c:v>
                </c:pt>
                <c:pt idx="182">
                  <c:v>18836.491000000002</c:v>
                </c:pt>
                <c:pt idx="183">
                  <c:v>19386.526000000002</c:v>
                </c:pt>
                <c:pt idx="184">
                  <c:v>19952.623</c:v>
                </c:pt>
                <c:pt idx="185">
                  <c:v>20535.25</c:v>
                </c:pt>
                <c:pt idx="186">
                  <c:v>21134.89</c:v>
                </c:pt>
                <c:pt idx="187">
                  <c:v>21752.04</c:v>
                </c:pt>
                <c:pt idx="188">
                  <c:v>22387.210999999999</c:v>
                </c:pt>
                <c:pt idx="189">
                  <c:v>23040.93</c:v>
                </c:pt>
                <c:pt idx="190">
                  <c:v>23713.737000000001</c:v>
                </c:pt>
                <c:pt idx="191">
                  <c:v>24406.190999999999</c:v>
                </c:pt>
                <c:pt idx="192">
                  <c:v>25118.864000000001</c:v>
                </c:pt>
                <c:pt idx="193">
                  <c:v>25852.348000000002</c:v>
                </c:pt>
                <c:pt idx="194">
                  <c:v>26607.251</c:v>
                </c:pt>
                <c:pt idx="195">
                  <c:v>27384.196</c:v>
                </c:pt>
                <c:pt idx="196">
                  <c:v>28183.829000000002</c:v>
                </c:pt>
                <c:pt idx="197">
                  <c:v>29006.812000000002</c:v>
                </c:pt>
                <c:pt idx="198">
                  <c:v>29853.826000000001</c:v>
                </c:pt>
                <c:pt idx="199">
                  <c:v>30725.574000000001</c:v>
                </c:pt>
                <c:pt idx="200">
                  <c:v>31622.776999999998</c:v>
                </c:pt>
                <c:pt idx="201">
                  <c:v>32546.178</c:v>
                </c:pt>
                <c:pt idx="202">
                  <c:v>33496.544000000002</c:v>
                </c:pt>
                <c:pt idx="203">
                  <c:v>34474.661</c:v>
                </c:pt>
                <c:pt idx="204">
                  <c:v>35481.339</c:v>
                </c:pt>
                <c:pt idx="205">
                  <c:v>36517.413</c:v>
                </c:pt>
                <c:pt idx="206">
                  <c:v>37583.74</c:v>
                </c:pt>
                <c:pt idx="207">
                  <c:v>38681.205000000002</c:v>
                </c:pt>
                <c:pt idx="208">
                  <c:v>39810.716999999997</c:v>
                </c:pt>
                <c:pt idx="209">
                  <c:v>40973.211000000003</c:v>
                </c:pt>
                <c:pt idx="210">
                  <c:v>42169.65</c:v>
                </c:pt>
                <c:pt idx="211">
                  <c:v>43401.025999999998</c:v>
                </c:pt>
                <c:pt idx="212">
                  <c:v>44668.358999999997</c:v>
                </c:pt>
                <c:pt idx="213">
                  <c:v>45972.699000000001</c:v>
                </c:pt>
                <c:pt idx="214">
                  <c:v>47315.125999999997</c:v>
                </c:pt>
                <c:pt idx="215">
                  <c:v>48696.752999999997</c:v>
                </c:pt>
                <c:pt idx="216">
                  <c:v>50118.722999999998</c:v>
                </c:pt>
                <c:pt idx="217">
                  <c:v>51582.216999999997</c:v>
                </c:pt>
                <c:pt idx="218">
                  <c:v>53088.444000000003</c:v>
                </c:pt>
                <c:pt idx="219">
                  <c:v>54638.654999999999</c:v>
                </c:pt>
                <c:pt idx="220">
                  <c:v>56234.133000000002</c:v>
                </c:pt>
                <c:pt idx="221">
                  <c:v>57876.199000000001</c:v>
                </c:pt>
                <c:pt idx="222">
                  <c:v>59566.214</c:v>
                </c:pt>
                <c:pt idx="223">
                  <c:v>61305.578999999998</c:v>
                </c:pt>
                <c:pt idx="224">
                  <c:v>63095.733999999997</c:v>
                </c:pt>
                <c:pt idx="225">
                  <c:v>64938.163</c:v>
                </c:pt>
                <c:pt idx="226">
                  <c:v>66834.392000000007</c:v>
                </c:pt>
                <c:pt idx="227">
                  <c:v>68785.990999999995</c:v>
                </c:pt>
                <c:pt idx="228">
                  <c:v>70794.577999999994</c:v>
                </c:pt>
                <c:pt idx="229">
                  <c:v>72861.816999999995</c:v>
                </c:pt>
                <c:pt idx="230">
                  <c:v>74989.421000000002</c:v>
                </c:pt>
                <c:pt idx="231">
                  <c:v>77179.152000000002</c:v>
                </c:pt>
                <c:pt idx="232">
                  <c:v>79432.823000000004</c:v>
                </c:pt>
                <c:pt idx="233">
                  <c:v>81752.304000000004</c:v>
                </c:pt>
                <c:pt idx="234">
                  <c:v>84139.513999999996</c:v>
                </c:pt>
                <c:pt idx="235">
                  <c:v>86596.432000000001</c:v>
                </c:pt>
                <c:pt idx="236">
                  <c:v>89125.093999999997</c:v>
                </c:pt>
                <c:pt idx="237">
                  <c:v>91727.593999999997</c:v>
                </c:pt>
                <c:pt idx="238">
                  <c:v>94406.088000000003</c:v>
                </c:pt>
                <c:pt idx="239">
                  <c:v>97162.794999999998</c:v>
                </c:pt>
                <c:pt idx="240">
                  <c:v>100000</c:v>
                </c:pt>
                <c:pt idx="241">
                  <c:v>102920.053</c:v>
                </c:pt>
                <c:pt idx="242">
                  <c:v>105925.37300000001</c:v>
                </c:pt>
                <c:pt idx="243">
                  <c:v>109018.44899999999</c:v>
                </c:pt>
                <c:pt idx="244">
                  <c:v>112201.845</c:v>
                </c:pt>
                <c:pt idx="245">
                  <c:v>115478.198</c:v>
                </c:pt>
                <c:pt idx="246">
                  <c:v>118850.223</c:v>
                </c:pt>
                <c:pt idx="247">
                  <c:v>122320.712</c:v>
                </c:pt>
                <c:pt idx="248">
                  <c:v>125892.541</c:v>
                </c:pt>
                <c:pt idx="249">
                  <c:v>129568.67</c:v>
                </c:pt>
                <c:pt idx="250">
                  <c:v>133352.14300000001</c:v>
                </c:pt>
                <c:pt idx="251">
                  <c:v>137246.09599999999</c:v>
                </c:pt>
                <c:pt idx="252">
                  <c:v>141253.75399999999</c:v>
                </c:pt>
                <c:pt idx="253">
                  <c:v>145378.43900000001</c:v>
                </c:pt>
                <c:pt idx="254">
                  <c:v>149623.56599999999</c:v>
                </c:pt>
                <c:pt idx="255">
                  <c:v>153992.65299999999</c:v>
                </c:pt>
                <c:pt idx="256">
                  <c:v>158489.31899999999</c:v>
                </c:pt>
                <c:pt idx="257">
                  <c:v>163117.291</c:v>
                </c:pt>
                <c:pt idx="258">
                  <c:v>167880.402</c:v>
                </c:pt>
                <c:pt idx="259">
                  <c:v>172782.598</c:v>
                </c:pt>
                <c:pt idx="260">
                  <c:v>177827.94099999999</c:v>
                </c:pt>
                <c:pt idx="261">
                  <c:v>183020.611</c:v>
                </c:pt>
                <c:pt idx="262">
                  <c:v>188364.90900000001</c:v>
                </c:pt>
                <c:pt idx="263">
                  <c:v>193865.264</c:v>
                </c:pt>
                <c:pt idx="264">
                  <c:v>199526.231</c:v>
                </c:pt>
                <c:pt idx="265">
                  <c:v>205352.503</c:v>
                </c:pt>
                <c:pt idx="266">
                  <c:v>211348.90400000001</c:v>
                </c:pt>
                <c:pt idx="267">
                  <c:v>217520.40299999999</c:v>
                </c:pt>
                <c:pt idx="268">
                  <c:v>223872.114</c:v>
                </c:pt>
                <c:pt idx="269">
                  <c:v>230409.29800000001</c:v>
                </c:pt>
                <c:pt idx="270">
                  <c:v>237137.37100000001</c:v>
                </c:pt>
                <c:pt idx="271">
                  <c:v>244061.90700000001</c:v>
                </c:pt>
                <c:pt idx="272">
                  <c:v>251188.64300000001</c:v>
                </c:pt>
                <c:pt idx="273">
                  <c:v>258523.484</c:v>
                </c:pt>
                <c:pt idx="274">
                  <c:v>266072.50599999999</c:v>
                </c:pt>
                <c:pt idx="275">
                  <c:v>273841.96299999999</c:v>
                </c:pt>
                <c:pt idx="276">
                  <c:v>281838.29300000001</c:v>
                </c:pt>
                <c:pt idx="277">
                  <c:v>290068.12</c:v>
                </c:pt>
                <c:pt idx="278">
                  <c:v>298538.26199999999</c:v>
                </c:pt>
                <c:pt idx="279">
                  <c:v>307255.73700000002</c:v>
                </c:pt>
                <c:pt idx="280">
                  <c:v>316227.766</c:v>
                </c:pt>
                <c:pt idx="281">
                  <c:v>325461.783</c:v>
                </c:pt>
                <c:pt idx="282">
                  <c:v>334965.43900000001</c:v>
                </c:pt>
                <c:pt idx="283">
                  <c:v>344746.60700000002</c:v>
                </c:pt>
                <c:pt idx="284">
                  <c:v>354813.38900000002</c:v>
                </c:pt>
                <c:pt idx="285">
                  <c:v>365174.12699999998</c:v>
                </c:pt>
                <c:pt idx="286">
                  <c:v>375837.40399999998</c:v>
                </c:pt>
                <c:pt idx="287">
                  <c:v>386812.05499999999</c:v>
                </c:pt>
                <c:pt idx="288">
                  <c:v>398107.17099999997</c:v>
                </c:pt>
                <c:pt idx="289">
                  <c:v>409732.11</c:v>
                </c:pt>
                <c:pt idx="290">
                  <c:v>421696.50300000003</c:v>
                </c:pt>
                <c:pt idx="291">
                  <c:v>434010.26400000002</c:v>
                </c:pt>
                <c:pt idx="292">
                  <c:v>446683.592</c:v>
                </c:pt>
                <c:pt idx="293">
                  <c:v>459726.989</c:v>
                </c:pt>
                <c:pt idx="294">
                  <c:v>473151.25900000002</c:v>
                </c:pt>
                <c:pt idx="295">
                  <c:v>486967.52500000002</c:v>
                </c:pt>
                <c:pt idx="296">
                  <c:v>501187.234</c:v>
                </c:pt>
                <c:pt idx="297">
                  <c:v>515822.16499999998</c:v>
                </c:pt>
                <c:pt idx="298">
                  <c:v>530884.44400000002</c:v>
                </c:pt>
                <c:pt idx="299">
                  <c:v>546386.55000000005</c:v>
                </c:pt>
                <c:pt idx="300">
                  <c:v>562341.32499999995</c:v>
                </c:pt>
                <c:pt idx="301">
                  <c:v>578761.98800000001</c:v>
                </c:pt>
                <c:pt idx="302">
                  <c:v>595662.14399999997</c:v>
                </c:pt>
                <c:pt idx="303">
                  <c:v>613055.79200000002</c:v>
                </c:pt>
                <c:pt idx="304">
                  <c:v>630957.34400000004</c:v>
                </c:pt>
                <c:pt idx="305">
                  <c:v>649381.63199999998</c:v>
                </c:pt>
                <c:pt idx="306">
                  <c:v>668343.91799999995</c:v>
                </c:pt>
                <c:pt idx="307">
                  <c:v>687859.91200000001</c:v>
                </c:pt>
                <c:pt idx="308">
                  <c:v>707945.78399999999</c:v>
                </c:pt>
                <c:pt idx="309">
                  <c:v>728618.17500000005</c:v>
                </c:pt>
                <c:pt idx="310">
                  <c:v>749894.20900000003</c:v>
                </c:pt>
                <c:pt idx="311">
                  <c:v>771791.51599999995</c:v>
                </c:pt>
                <c:pt idx="312">
                  <c:v>794328.23499999999</c:v>
                </c:pt>
                <c:pt idx="313">
                  <c:v>817523.03799999994</c:v>
                </c:pt>
                <c:pt idx="314">
                  <c:v>841395.14199999999</c:v>
                </c:pt>
                <c:pt idx="315">
                  <c:v>865964.32299999997</c:v>
                </c:pt>
                <c:pt idx="316">
                  <c:v>891250.93799999997</c:v>
                </c:pt>
                <c:pt idx="317">
                  <c:v>917275.93500000006</c:v>
                </c:pt>
                <c:pt idx="318">
                  <c:v>944060.87600000005</c:v>
                </c:pt>
                <c:pt idx="319">
                  <c:v>971627.95200000005</c:v>
                </c:pt>
                <c:pt idx="320">
                  <c:v>1000000</c:v>
                </c:pt>
                <c:pt idx="321">
                  <c:v>1029200.527</c:v>
                </c:pt>
                <c:pt idx="322">
                  <c:v>1059253.7250000001</c:v>
                </c:pt>
                <c:pt idx="323">
                  <c:v>1090184.4920000001</c:v>
                </c:pt>
                <c:pt idx="324">
                  <c:v>1122018.4539999999</c:v>
                </c:pt>
                <c:pt idx="325">
                  <c:v>1154781.9850000001</c:v>
                </c:pt>
                <c:pt idx="326">
                  <c:v>1188502.227</c:v>
                </c:pt>
                <c:pt idx="327">
                  <c:v>1223207.1189999999</c:v>
                </c:pt>
                <c:pt idx="328">
                  <c:v>1258925.412</c:v>
                </c:pt>
                <c:pt idx="329">
                  <c:v>1295686.6980000001</c:v>
                </c:pt>
                <c:pt idx="330">
                  <c:v>1333521.432</c:v>
                </c:pt>
                <c:pt idx="331">
                  <c:v>1372460.9609999999</c:v>
                </c:pt>
                <c:pt idx="332">
                  <c:v>1412537.5449999999</c:v>
                </c:pt>
                <c:pt idx="333">
                  <c:v>1453784.3859999999</c:v>
                </c:pt>
                <c:pt idx="334">
                  <c:v>1496235.656</c:v>
                </c:pt>
                <c:pt idx="335">
                  <c:v>1539926.5260000001</c:v>
                </c:pt>
                <c:pt idx="336">
                  <c:v>1584893.192</c:v>
                </c:pt>
                <c:pt idx="337">
                  <c:v>1631172.909</c:v>
                </c:pt>
                <c:pt idx="338">
                  <c:v>1678804.0179999999</c:v>
                </c:pt>
                <c:pt idx="339">
                  <c:v>1727825.9809999999</c:v>
                </c:pt>
                <c:pt idx="340">
                  <c:v>1778279.41</c:v>
                </c:pt>
                <c:pt idx="341">
                  <c:v>1830206.1059999999</c:v>
                </c:pt>
                <c:pt idx="342">
                  <c:v>1883649.0889999999</c:v>
                </c:pt>
                <c:pt idx="343">
                  <c:v>1938652.6359999999</c:v>
                </c:pt>
                <c:pt idx="344">
                  <c:v>1995262.3149999999</c:v>
                </c:pt>
                <c:pt idx="345">
                  <c:v>2053525.0260000001</c:v>
                </c:pt>
                <c:pt idx="346">
                  <c:v>2113489.04</c:v>
                </c:pt>
                <c:pt idx="347">
                  <c:v>2175204.034</c:v>
                </c:pt>
                <c:pt idx="348">
                  <c:v>2238721.139</c:v>
                </c:pt>
                <c:pt idx="349">
                  <c:v>2304092.9759999998</c:v>
                </c:pt>
                <c:pt idx="350">
                  <c:v>2371373.7059999998</c:v>
                </c:pt>
                <c:pt idx="351">
                  <c:v>2440619.068</c:v>
                </c:pt>
                <c:pt idx="352">
                  <c:v>2511886.432</c:v>
                </c:pt>
                <c:pt idx="353">
                  <c:v>2585234.84</c:v>
                </c:pt>
                <c:pt idx="354">
                  <c:v>2660725.06</c:v>
                </c:pt>
                <c:pt idx="355">
                  <c:v>2738419.6340000001</c:v>
                </c:pt>
                <c:pt idx="356">
                  <c:v>2818382.9309999999</c:v>
                </c:pt>
                <c:pt idx="357">
                  <c:v>2900681.199</c:v>
                </c:pt>
                <c:pt idx="358">
                  <c:v>2985382.6189999999</c:v>
                </c:pt>
                <c:pt idx="359">
                  <c:v>3072557.3650000002</c:v>
                </c:pt>
                <c:pt idx="360">
                  <c:v>3162277.66</c:v>
                </c:pt>
                <c:pt idx="361">
                  <c:v>3254617.835</c:v>
                </c:pt>
                <c:pt idx="362">
                  <c:v>3349654.392</c:v>
                </c:pt>
                <c:pt idx="363">
                  <c:v>3447466.0660000001</c:v>
                </c:pt>
                <c:pt idx="364">
                  <c:v>3548133.892</c:v>
                </c:pt>
                <c:pt idx="365">
                  <c:v>3651741.273</c:v>
                </c:pt>
                <c:pt idx="366">
                  <c:v>3758374.0430000001</c:v>
                </c:pt>
                <c:pt idx="367">
                  <c:v>3868120.5460000001</c:v>
                </c:pt>
                <c:pt idx="368">
                  <c:v>3981071.7059999998</c:v>
                </c:pt>
                <c:pt idx="369">
                  <c:v>4097321.0980000002</c:v>
                </c:pt>
                <c:pt idx="370">
                  <c:v>4216965.034</c:v>
                </c:pt>
                <c:pt idx="371">
                  <c:v>4340102.6359999999</c:v>
                </c:pt>
                <c:pt idx="372">
                  <c:v>4466835.9220000003</c:v>
                </c:pt>
                <c:pt idx="373">
                  <c:v>4597269.8849999998</c:v>
                </c:pt>
                <c:pt idx="374">
                  <c:v>4731512.59</c:v>
                </c:pt>
                <c:pt idx="375">
                  <c:v>4869675.2520000003</c:v>
                </c:pt>
                <c:pt idx="376">
                  <c:v>5011872.3360000001</c:v>
                </c:pt>
                <c:pt idx="377">
                  <c:v>5158221.6509999996</c:v>
                </c:pt>
                <c:pt idx="378">
                  <c:v>5308844.4419999998</c:v>
                </c:pt>
                <c:pt idx="379">
                  <c:v>5463865.4989999998</c:v>
                </c:pt>
                <c:pt idx="380">
                  <c:v>5623413.2520000003</c:v>
                </c:pt>
                <c:pt idx="381">
                  <c:v>5787619.8830000004</c:v>
                </c:pt>
                <c:pt idx="382">
                  <c:v>5956621.4349999996</c:v>
                </c:pt>
                <c:pt idx="383">
                  <c:v>6130557.9210000001</c:v>
                </c:pt>
                <c:pt idx="384">
                  <c:v>6309573.4450000003</c:v>
                </c:pt>
                <c:pt idx="385">
                  <c:v>6493816.3159999996</c:v>
                </c:pt>
                <c:pt idx="386">
                  <c:v>6683439.176</c:v>
                </c:pt>
                <c:pt idx="387">
                  <c:v>6878599.1229999997</c:v>
                </c:pt>
                <c:pt idx="388">
                  <c:v>7079457.8439999996</c:v>
                </c:pt>
                <c:pt idx="389">
                  <c:v>7286181.7450000001</c:v>
                </c:pt>
                <c:pt idx="390">
                  <c:v>7498942.0930000003</c:v>
                </c:pt>
                <c:pt idx="391">
                  <c:v>7717915.1560000004</c:v>
                </c:pt>
                <c:pt idx="392">
                  <c:v>7943282.3470000001</c:v>
                </c:pt>
                <c:pt idx="393">
                  <c:v>8175230.3789999997</c:v>
                </c:pt>
                <c:pt idx="394">
                  <c:v>8413951.4159999993</c:v>
                </c:pt>
                <c:pt idx="395">
                  <c:v>8659643.2339999992</c:v>
                </c:pt>
                <c:pt idx="396">
                  <c:v>8912509.3809999991</c:v>
                </c:pt>
                <c:pt idx="397">
                  <c:v>9172759.3540000003</c:v>
                </c:pt>
                <c:pt idx="398">
                  <c:v>9440608.7630000003</c:v>
                </c:pt>
                <c:pt idx="399">
                  <c:v>9716279.5160000008</c:v>
                </c:pt>
                <c:pt idx="400">
                  <c:v>10000000</c:v>
                </c:pt>
              </c:numCache>
            </c:numRef>
          </c:xVal>
          <c:yVal>
            <c:numRef>
              <c:f>Datasheet!$Q$4:$Q$404</c:f>
              <c:numCache>
                <c:formatCode>General</c:formatCode>
                <c:ptCount val="401"/>
                <c:pt idx="0">
                  <c:v>98.646600000000007</c:v>
                </c:pt>
                <c:pt idx="1">
                  <c:v>97.626300000000001</c:v>
                </c:pt>
                <c:pt idx="2">
                  <c:v>100.67400000000001</c:v>
                </c:pt>
                <c:pt idx="3">
                  <c:v>94.741100000000003</c:v>
                </c:pt>
                <c:pt idx="4">
                  <c:v>105.97199999999999</c:v>
                </c:pt>
                <c:pt idx="5">
                  <c:v>96.874700000000004</c:v>
                </c:pt>
                <c:pt idx="6">
                  <c:v>100.232</c:v>
                </c:pt>
                <c:pt idx="7">
                  <c:v>107.149</c:v>
                </c:pt>
                <c:pt idx="8">
                  <c:v>96.095699999999994</c:v>
                </c:pt>
                <c:pt idx="9">
                  <c:v>95.686599999999999</c:v>
                </c:pt>
                <c:pt idx="10">
                  <c:v>99.846400000000003</c:v>
                </c:pt>
                <c:pt idx="11">
                  <c:v>101.774</c:v>
                </c:pt>
                <c:pt idx="12">
                  <c:v>96.845299999999995</c:v>
                </c:pt>
                <c:pt idx="13">
                  <c:v>98.045199999999994</c:v>
                </c:pt>
                <c:pt idx="14">
                  <c:v>95.879099999999994</c:v>
                </c:pt>
                <c:pt idx="15">
                  <c:v>105.248</c:v>
                </c:pt>
                <c:pt idx="16">
                  <c:v>94.498800000000003</c:v>
                </c:pt>
                <c:pt idx="17">
                  <c:v>98.639399999999995</c:v>
                </c:pt>
                <c:pt idx="18">
                  <c:v>99.100800000000007</c:v>
                </c:pt>
                <c:pt idx="19">
                  <c:v>95.987799999999993</c:v>
                </c:pt>
                <c:pt idx="20">
                  <c:v>95.6477</c:v>
                </c:pt>
                <c:pt idx="21">
                  <c:v>109.366</c:v>
                </c:pt>
                <c:pt idx="22">
                  <c:v>99.642600000000002</c:v>
                </c:pt>
                <c:pt idx="23">
                  <c:v>102.221</c:v>
                </c:pt>
                <c:pt idx="24">
                  <c:v>112.774</c:v>
                </c:pt>
                <c:pt idx="25">
                  <c:v>96.342699999999994</c:v>
                </c:pt>
                <c:pt idx="26">
                  <c:v>95.615899999999996</c:v>
                </c:pt>
                <c:pt idx="27">
                  <c:v>98.665300000000002</c:v>
                </c:pt>
                <c:pt idx="28">
                  <c:v>98.403800000000004</c:v>
                </c:pt>
                <c:pt idx="29">
                  <c:v>92.18</c:v>
                </c:pt>
                <c:pt idx="30">
                  <c:v>95.849299999999999</c:v>
                </c:pt>
                <c:pt idx="31">
                  <c:v>98.215500000000006</c:v>
                </c:pt>
                <c:pt idx="32">
                  <c:v>95.698599999999999</c:v>
                </c:pt>
                <c:pt idx="33">
                  <c:v>94.839699999999993</c:v>
                </c:pt>
                <c:pt idx="34">
                  <c:v>104.378</c:v>
                </c:pt>
                <c:pt idx="35">
                  <c:v>92.8322</c:v>
                </c:pt>
                <c:pt idx="36">
                  <c:v>96.864199999999997</c:v>
                </c:pt>
                <c:pt idx="37">
                  <c:v>98.867900000000006</c:v>
                </c:pt>
                <c:pt idx="38">
                  <c:v>91.067999999999998</c:v>
                </c:pt>
                <c:pt idx="39">
                  <c:v>97.733999999999995</c:v>
                </c:pt>
                <c:pt idx="40">
                  <c:v>96.971299999999999</c:v>
                </c:pt>
                <c:pt idx="41">
                  <c:v>99.710400000000007</c:v>
                </c:pt>
                <c:pt idx="42">
                  <c:v>97.986599999999996</c:v>
                </c:pt>
                <c:pt idx="43">
                  <c:v>90.854100000000003</c:v>
                </c:pt>
                <c:pt idx="44">
                  <c:v>102.33</c:v>
                </c:pt>
                <c:pt idx="45">
                  <c:v>96.7286</c:v>
                </c:pt>
                <c:pt idx="46">
                  <c:v>99.509600000000006</c:v>
                </c:pt>
                <c:pt idx="47">
                  <c:v>106.55800000000001</c:v>
                </c:pt>
                <c:pt idx="48">
                  <c:v>109.318</c:v>
                </c:pt>
                <c:pt idx="49">
                  <c:v>97.855599999999995</c:v>
                </c:pt>
                <c:pt idx="50">
                  <c:v>94.847999999999999</c:v>
                </c:pt>
                <c:pt idx="51">
                  <c:v>91.883600000000001</c:v>
                </c:pt>
                <c:pt idx="52">
                  <c:v>97.299499999999995</c:v>
                </c:pt>
                <c:pt idx="53">
                  <c:v>94.236699999999999</c:v>
                </c:pt>
                <c:pt idx="54">
                  <c:v>102.351</c:v>
                </c:pt>
                <c:pt idx="55">
                  <c:v>109.83499999999999</c:v>
                </c:pt>
                <c:pt idx="56">
                  <c:v>102.51600000000001</c:v>
                </c:pt>
                <c:pt idx="57">
                  <c:v>94.393799999999999</c:v>
                </c:pt>
                <c:pt idx="58">
                  <c:v>96.5441</c:v>
                </c:pt>
                <c:pt idx="59">
                  <c:v>93.893500000000003</c:v>
                </c:pt>
                <c:pt idx="60">
                  <c:v>105.762</c:v>
                </c:pt>
                <c:pt idx="61">
                  <c:v>95.496399999999994</c:v>
                </c:pt>
                <c:pt idx="62">
                  <c:v>109.498</c:v>
                </c:pt>
                <c:pt idx="63">
                  <c:v>106.29600000000001</c:v>
                </c:pt>
                <c:pt idx="64">
                  <c:v>97.436999999999998</c:v>
                </c:pt>
                <c:pt idx="65">
                  <c:v>94.422899999999998</c:v>
                </c:pt>
                <c:pt idx="66">
                  <c:v>94.688699999999997</c:v>
                </c:pt>
                <c:pt idx="67">
                  <c:v>94.853700000000003</c:v>
                </c:pt>
                <c:pt idx="68">
                  <c:v>96.636799999999994</c:v>
                </c:pt>
                <c:pt idx="69">
                  <c:v>107.002</c:v>
                </c:pt>
                <c:pt idx="70">
                  <c:v>96.116500000000002</c:v>
                </c:pt>
                <c:pt idx="71">
                  <c:v>97.975800000000007</c:v>
                </c:pt>
                <c:pt idx="72">
                  <c:v>95.766800000000003</c:v>
                </c:pt>
                <c:pt idx="73">
                  <c:v>92.747100000000003</c:v>
                </c:pt>
                <c:pt idx="74">
                  <c:v>106.392</c:v>
                </c:pt>
                <c:pt idx="75">
                  <c:v>106.479</c:v>
                </c:pt>
                <c:pt idx="76">
                  <c:v>93.737399999999994</c:v>
                </c:pt>
                <c:pt idx="77">
                  <c:v>98.000399999999999</c:v>
                </c:pt>
                <c:pt idx="78">
                  <c:v>95.686599999999999</c:v>
                </c:pt>
                <c:pt idx="79">
                  <c:v>93.406999999999996</c:v>
                </c:pt>
                <c:pt idx="80">
                  <c:v>98.940799999999996</c:v>
                </c:pt>
                <c:pt idx="81">
                  <c:v>93.982500000000002</c:v>
                </c:pt>
                <c:pt idx="82">
                  <c:v>92.594800000000006</c:v>
                </c:pt>
                <c:pt idx="83">
                  <c:v>96.7667</c:v>
                </c:pt>
                <c:pt idx="84">
                  <c:v>94.313199999999995</c:v>
                </c:pt>
                <c:pt idx="85">
                  <c:v>93.736400000000003</c:v>
                </c:pt>
                <c:pt idx="86">
                  <c:v>100.351</c:v>
                </c:pt>
                <c:pt idx="87">
                  <c:v>96.967399999999998</c:v>
                </c:pt>
                <c:pt idx="88">
                  <c:v>101.095</c:v>
                </c:pt>
                <c:pt idx="89">
                  <c:v>95.546700000000001</c:v>
                </c:pt>
                <c:pt idx="90">
                  <c:v>104.19</c:v>
                </c:pt>
                <c:pt idx="91">
                  <c:v>90.9024</c:v>
                </c:pt>
                <c:pt idx="92">
                  <c:v>107.999</c:v>
                </c:pt>
                <c:pt idx="93">
                  <c:v>94.513999999999996</c:v>
                </c:pt>
                <c:pt idx="94">
                  <c:v>94.455100000000002</c:v>
                </c:pt>
                <c:pt idx="95">
                  <c:v>96.416600000000003</c:v>
                </c:pt>
                <c:pt idx="96">
                  <c:v>94.628200000000007</c:v>
                </c:pt>
                <c:pt idx="97">
                  <c:v>92.331900000000005</c:v>
                </c:pt>
                <c:pt idx="98">
                  <c:v>94.853399999999993</c:v>
                </c:pt>
                <c:pt idx="99">
                  <c:v>96.057400000000001</c:v>
                </c:pt>
                <c:pt idx="100">
                  <c:v>96.497500000000002</c:v>
                </c:pt>
                <c:pt idx="101">
                  <c:v>97.889099999999999</c:v>
                </c:pt>
                <c:pt idx="102">
                  <c:v>97.490200000000002</c:v>
                </c:pt>
                <c:pt idx="103">
                  <c:v>103.14</c:v>
                </c:pt>
                <c:pt idx="104">
                  <c:v>96.570300000000003</c:v>
                </c:pt>
                <c:pt idx="105">
                  <c:v>95.091700000000003</c:v>
                </c:pt>
                <c:pt idx="106">
                  <c:v>99.191000000000003</c:v>
                </c:pt>
                <c:pt idx="107">
                  <c:v>92.869500000000002</c:v>
                </c:pt>
                <c:pt idx="108">
                  <c:v>100.511</c:v>
                </c:pt>
                <c:pt idx="109">
                  <c:v>98.7958</c:v>
                </c:pt>
                <c:pt idx="110">
                  <c:v>92.550200000000004</c:v>
                </c:pt>
                <c:pt idx="111">
                  <c:v>95.510800000000003</c:v>
                </c:pt>
                <c:pt idx="112">
                  <c:v>100.136</c:v>
                </c:pt>
                <c:pt idx="113">
                  <c:v>96.613699999999994</c:v>
                </c:pt>
                <c:pt idx="114">
                  <c:v>97.729299999999995</c:v>
                </c:pt>
                <c:pt idx="115">
                  <c:v>98.685599999999994</c:v>
                </c:pt>
                <c:pt idx="116">
                  <c:v>93.854600000000005</c:v>
                </c:pt>
                <c:pt idx="117">
                  <c:v>101.48</c:v>
                </c:pt>
                <c:pt idx="118">
                  <c:v>96.264600000000002</c:v>
                </c:pt>
                <c:pt idx="119">
                  <c:v>91.948899999999995</c:v>
                </c:pt>
                <c:pt idx="120">
                  <c:v>91.263999999999996</c:v>
                </c:pt>
                <c:pt idx="121">
                  <c:v>96.6935</c:v>
                </c:pt>
                <c:pt idx="122">
                  <c:v>96.975499999999997</c:v>
                </c:pt>
                <c:pt idx="123">
                  <c:v>100.32299999999999</c:v>
                </c:pt>
                <c:pt idx="124">
                  <c:v>96.025599999999997</c:v>
                </c:pt>
                <c:pt idx="125">
                  <c:v>92.287199999999999</c:v>
                </c:pt>
                <c:pt idx="126">
                  <c:v>92.622600000000006</c:v>
                </c:pt>
                <c:pt idx="127">
                  <c:v>90.671999999999997</c:v>
                </c:pt>
                <c:pt idx="128">
                  <c:v>89.112899999999996</c:v>
                </c:pt>
                <c:pt idx="129">
                  <c:v>89.862700000000004</c:v>
                </c:pt>
                <c:pt idx="130">
                  <c:v>93.875</c:v>
                </c:pt>
                <c:pt idx="131">
                  <c:v>94.397199999999998</c:v>
                </c:pt>
                <c:pt idx="132">
                  <c:v>95.098500000000001</c:v>
                </c:pt>
                <c:pt idx="133">
                  <c:v>92.983199999999997</c:v>
                </c:pt>
                <c:pt idx="134">
                  <c:v>93.515600000000006</c:v>
                </c:pt>
                <c:pt idx="135">
                  <c:v>91.012900000000002</c:v>
                </c:pt>
                <c:pt idx="136">
                  <c:v>91.744299999999996</c:v>
                </c:pt>
                <c:pt idx="137">
                  <c:v>95.734899999999996</c:v>
                </c:pt>
                <c:pt idx="138">
                  <c:v>88.688400000000001</c:v>
                </c:pt>
                <c:pt idx="139">
                  <c:v>89.160700000000006</c:v>
                </c:pt>
                <c:pt idx="140">
                  <c:v>90.244</c:v>
                </c:pt>
                <c:pt idx="141">
                  <c:v>89.583100000000002</c:v>
                </c:pt>
                <c:pt idx="142">
                  <c:v>87.687700000000007</c:v>
                </c:pt>
                <c:pt idx="143">
                  <c:v>88.258600000000001</c:v>
                </c:pt>
                <c:pt idx="144">
                  <c:v>88.136300000000006</c:v>
                </c:pt>
                <c:pt idx="145">
                  <c:v>87.203599999999994</c:v>
                </c:pt>
                <c:pt idx="146">
                  <c:v>85.667199999999994</c:v>
                </c:pt>
                <c:pt idx="147">
                  <c:v>86.191100000000006</c:v>
                </c:pt>
                <c:pt idx="148">
                  <c:v>84.775000000000006</c:v>
                </c:pt>
                <c:pt idx="149">
                  <c:v>84.561300000000003</c:v>
                </c:pt>
                <c:pt idx="150">
                  <c:v>84.060199999999995</c:v>
                </c:pt>
                <c:pt idx="151">
                  <c:v>82.367900000000006</c:v>
                </c:pt>
                <c:pt idx="152">
                  <c:v>83.028400000000005</c:v>
                </c:pt>
                <c:pt idx="153">
                  <c:v>81.679599999999994</c:v>
                </c:pt>
                <c:pt idx="154">
                  <c:v>81.650499999999994</c:v>
                </c:pt>
                <c:pt idx="155">
                  <c:v>80.956199999999995</c:v>
                </c:pt>
                <c:pt idx="156">
                  <c:v>80.686300000000003</c:v>
                </c:pt>
                <c:pt idx="157">
                  <c:v>79.504900000000006</c:v>
                </c:pt>
                <c:pt idx="158">
                  <c:v>79.058199999999999</c:v>
                </c:pt>
                <c:pt idx="159">
                  <c:v>79.105800000000002</c:v>
                </c:pt>
                <c:pt idx="160">
                  <c:v>78.615300000000005</c:v>
                </c:pt>
                <c:pt idx="161">
                  <c:v>78.256299999999996</c:v>
                </c:pt>
                <c:pt idx="162">
                  <c:v>77.531199999999998</c:v>
                </c:pt>
                <c:pt idx="163">
                  <c:v>76.651200000000003</c:v>
                </c:pt>
                <c:pt idx="164">
                  <c:v>76.796800000000005</c:v>
                </c:pt>
                <c:pt idx="165">
                  <c:v>75.998000000000005</c:v>
                </c:pt>
                <c:pt idx="166">
                  <c:v>75.428299999999993</c:v>
                </c:pt>
                <c:pt idx="167">
                  <c:v>74.983900000000006</c:v>
                </c:pt>
                <c:pt idx="168">
                  <c:v>74.510199999999998</c:v>
                </c:pt>
                <c:pt idx="169">
                  <c:v>73.972200000000001</c:v>
                </c:pt>
                <c:pt idx="170">
                  <c:v>73.504999999999995</c:v>
                </c:pt>
                <c:pt idx="171">
                  <c:v>73.011300000000006</c:v>
                </c:pt>
                <c:pt idx="172">
                  <c:v>72.118200000000002</c:v>
                </c:pt>
                <c:pt idx="173">
                  <c:v>71.634500000000003</c:v>
                </c:pt>
                <c:pt idx="174">
                  <c:v>71.453800000000001</c:v>
                </c:pt>
                <c:pt idx="175">
                  <c:v>70.810299999999998</c:v>
                </c:pt>
                <c:pt idx="176">
                  <c:v>70.380200000000002</c:v>
                </c:pt>
                <c:pt idx="177">
                  <c:v>69.684600000000003</c:v>
                </c:pt>
                <c:pt idx="178">
                  <c:v>69.259200000000007</c:v>
                </c:pt>
                <c:pt idx="179">
                  <c:v>68.851500000000001</c:v>
                </c:pt>
                <c:pt idx="180">
                  <c:v>68.241600000000005</c:v>
                </c:pt>
                <c:pt idx="181">
                  <c:v>67.735699999999994</c:v>
                </c:pt>
                <c:pt idx="182">
                  <c:v>67.335400000000007</c:v>
                </c:pt>
                <c:pt idx="183">
                  <c:v>66.721699999999998</c:v>
                </c:pt>
                <c:pt idx="184">
                  <c:v>66.490200000000002</c:v>
                </c:pt>
                <c:pt idx="185">
                  <c:v>65.807699999999997</c:v>
                </c:pt>
                <c:pt idx="186">
                  <c:v>65.440899999999999</c:v>
                </c:pt>
                <c:pt idx="187">
                  <c:v>64.853800000000007</c:v>
                </c:pt>
                <c:pt idx="188">
                  <c:v>64.284599999999998</c:v>
                </c:pt>
                <c:pt idx="189">
                  <c:v>63.907800000000002</c:v>
                </c:pt>
                <c:pt idx="190">
                  <c:v>63.498899999999999</c:v>
                </c:pt>
                <c:pt idx="191">
                  <c:v>62.992600000000003</c:v>
                </c:pt>
                <c:pt idx="192">
                  <c:v>62.545400000000001</c:v>
                </c:pt>
                <c:pt idx="193">
                  <c:v>62.084299999999999</c:v>
                </c:pt>
                <c:pt idx="194">
                  <c:v>61.645899999999997</c:v>
                </c:pt>
                <c:pt idx="195">
                  <c:v>61.278199999999998</c:v>
                </c:pt>
                <c:pt idx="196">
                  <c:v>60.8155</c:v>
                </c:pt>
                <c:pt idx="197">
                  <c:v>60.348500000000001</c:v>
                </c:pt>
                <c:pt idx="198">
                  <c:v>59.972499999999997</c:v>
                </c:pt>
                <c:pt idx="199">
                  <c:v>59.498800000000003</c:v>
                </c:pt>
                <c:pt idx="200">
                  <c:v>59.046399999999998</c:v>
                </c:pt>
                <c:pt idx="201">
                  <c:v>58.618899999999996</c:v>
                </c:pt>
                <c:pt idx="202">
                  <c:v>58.166499999999999</c:v>
                </c:pt>
                <c:pt idx="203">
                  <c:v>57.794199999999996</c:v>
                </c:pt>
                <c:pt idx="204">
                  <c:v>57.339700000000001</c:v>
                </c:pt>
                <c:pt idx="205">
                  <c:v>56.987699999999997</c:v>
                </c:pt>
                <c:pt idx="206">
                  <c:v>56.523499999999999</c:v>
                </c:pt>
                <c:pt idx="207">
                  <c:v>56.172899999999998</c:v>
                </c:pt>
                <c:pt idx="208">
                  <c:v>55.75</c:v>
                </c:pt>
                <c:pt idx="209">
                  <c:v>55.368299999999998</c:v>
                </c:pt>
                <c:pt idx="210">
                  <c:v>54.966900000000003</c:v>
                </c:pt>
                <c:pt idx="211">
                  <c:v>54.561</c:v>
                </c:pt>
                <c:pt idx="212">
                  <c:v>54.182000000000002</c:v>
                </c:pt>
                <c:pt idx="213">
                  <c:v>53.811799999999998</c:v>
                </c:pt>
                <c:pt idx="214">
                  <c:v>53.394199999999998</c:v>
                </c:pt>
                <c:pt idx="215">
                  <c:v>53.013500000000001</c:v>
                </c:pt>
                <c:pt idx="216">
                  <c:v>52.648299999999999</c:v>
                </c:pt>
                <c:pt idx="217">
                  <c:v>52.255099999999999</c:v>
                </c:pt>
                <c:pt idx="218">
                  <c:v>51.904600000000002</c:v>
                </c:pt>
                <c:pt idx="219">
                  <c:v>51.513199999999998</c:v>
                </c:pt>
                <c:pt idx="220">
                  <c:v>51.1569</c:v>
                </c:pt>
                <c:pt idx="221">
                  <c:v>50.808100000000003</c:v>
                </c:pt>
                <c:pt idx="222">
                  <c:v>50.436799999999998</c:v>
                </c:pt>
                <c:pt idx="223">
                  <c:v>50.087200000000003</c:v>
                </c:pt>
                <c:pt idx="224">
                  <c:v>49.733800000000002</c:v>
                </c:pt>
                <c:pt idx="225">
                  <c:v>49.389600000000002</c:v>
                </c:pt>
                <c:pt idx="226">
                  <c:v>49.063499999999998</c:v>
                </c:pt>
                <c:pt idx="227">
                  <c:v>48.744500000000002</c:v>
                </c:pt>
                <c:pt idx="228">
                  <c:v>48.439100000000003</c:v>
                </c:pt>
                <c:pt idx="229">
                  <c:v>48.131900000000002</c:v>
                </c:pt>
                <c:pt idx="230">
                  <c:v>47.893500000000003</c:v>
                </c:pt>
                <c:pt idx="231">
                  <c:v>47.625700000000002</c:v>
                </c:pt>
                <c:pt idx="232">
                  <c:v>47.414099999999998</c:v>
                </c:pt>
                <c:pt idx="233">
                  <c:v>47.2121</c:v>
                </c:pt>
                <c:pt idx="234">
                  <c:v>47.037199999999999</c:v>
                </c:pt>
                <c:pt idx="235">
                  <c:v>46.898800000000001</c:v>
                </c:pt>
                <c:pt idx="236">
                  <c:v>46.763800000000003</c:v>
                </c:pt>
                <c:pt idx="237">
                  <c:v>46.674700000000001</c:v>
                </c:pt>
                <c:pt idx="238">
                  <c:v>46.599299999999999</c:v>
                </c:pt>
                <c:pt idx="239">
                  <c:v>46.5655</c:v>
                </c:pt>
                <c:pt idx="240">
                  <c:v>46.548000000000002</c:v>
                </c:pt>
                <c:pt idx="241">
                  <c:v>46.5411</c:v>
                </c:pt>
                <c:pt idx="242">
                  <c:v>46.548900000000003</c:v>
                </c:pt>
                <c:pt idx="243">
                  <c:v>46.563099999999999</c:v>
                </c:pt>
                <c:pt idx="244">
                  <c:v>46.599899999999998</c:v>
                </c:pt>
                <c:pt idx="245">
                  <c:v>46.626800000000003</c:v>
                </c:pt>
                <c:pt idx="246">
                  <c:v>46.663400000000003</c:v>
                </c:pt>
                <c:pt idx="247">
                  <c:v>46.716900000000003</c:v>
                </c:pt>
                <c:pt idx="248">
                  <c:v>46.770400000000002</c:v>
                </c:pt>
                <c:pt idx="249">
                  <c:v>46.807699999999997</c:v>
                </c:pt>
                <c:pt idx="250">
                  <c:v>46.856499999999997</c:v>
                </c:pt>
                <c:pt idx="251">
                  <c:v>46.885199999999998</c:v>
                </c:pt>
                <c:pt idx="252">
                  <c:v>46.927500000000002</c:v>
                </c:pt>
                <c:pt idx="253">
                  <c:v>46.9649</c:v>
                </c:pt>
                <c:pt idx="254">
                  <c:v>47</c:v>
                </c:pt>
                <c:pt idx="255">
                  <c:v>47.025100000000002</c:v>
                </c:pt>
                <c:pt idx="256">
                  <c:v>47.036999999999999</c:v>
                </c:pt>
                <c:pt idx="257">
                  <c:v>47.06</c:v>
                </c:pt>
                <c:pt idx="258">
                  <c:v>47.074599999999997</c:v>
                </c:pt>
                <c:pt idx="259">
                  <c:v>47.0916</c:v>
                </c:pt>
                <c:pt idx="260">
                  <c:v>47.085999999999999</c:v>
                </c:pt>
                <c:pt idx="261">
                  <c:v>47.106900000000003</c:v>
                </c:pt>
                <c:pt idx="262">
                  <c:v>47.101599999999998</c:v>
                </c:pt>
                <c:pt idx="263">
                  <c:v>47.117800000000003</c:v>
                </c:pt>
                <c:pt idx="264">
                  <c:v>47.111800000000002</c:v>
                </c:pt>
                <c:pt idx="265">
                  <c:v>47.128700000000002</c:v>
                </c:pt>
                <c:pt idx="266">
                  <c:v>47.123100000000001</c:v>
                </c:pt>
                <c:pt idx="267">
                  <c:v>47.1235</c:v>
                </c:pt>
                <c:pt idx="268">
                  <c:v>47.130200000000002</c:v>
                </c:pt>
                <c:pt idx="269">
                  <c:v>47.131999999999998</c:v>
                </c:pt>
                <c:pt idx="270">
                  <c:v>47.132300000000001</c:v>
                </c:pt>
                <c:pt idx="271">
                  <c:v>47.126199999999997</c:v>
                </c:pt>
                <c:pt idx="272">
                  <c:v>47.142000000000003</c:v>
                </c:pt>
                <c:pt idx="273">
                  <c:v>47.132100000000001</c:v>
                </c:pt>
                <c:pt idx="274">
                  <c:v>47.151499999999999</c:v>
                </c:pt>
                <c:pt idx="275">
                  <c:v>47.1614</c:v>
                </c:pt>
                <c:pt idx="276">
                  <c:v>47.181800000000003</c:v>
                </c:pt>
                <c:pt idx="277">
                  <c:v>47.216500000000003</c:v>
                </c:pt>
                <c:pt idx="278">
                  <c:v>47.267099999999999</c:v>
                </c:pt>
                <c:pt idx="279">
                  <c:v>47.321800000000003</c:v>
                </c:pt>
                <c:pt idx="280">
                  <c:v>47.391399999999997</c:v>
                </c:pt>
                <c:pt idx="281">
                  <c:v>47.464700000000001</c:v>
                </c:pt>
                <c:pt idx="282">
                  <c:v>47.548299999999998</c:v>
                </c:pt>
                <c:pt idx="283">
                  <c:v>47.627499999999998</c:v>
                </c:pt>
                <c:pt idx="284">
                  <c:v>47.702399999999997</c:v>
                </c:pt>
                <c:pt idx="285">
                  <c:v>47.776600000000002</c:v>
                </c:pt>
                <c:pt idx="286">
                  <c:v>47.823399999999999</c:v>
                </c:pt>
                <c:pt idx="287">
                  <c:v>47.8675</c:v>
                </c:pt>
                <c:pt idx="288">
                  <c:v>47.898800000000001</c:v>
                </c:pt>
                <c:pt idx="289">
                  <c:v>47.941600000000001</c:v>
                </c:pt>
                <c:pt idx="290">
                  <c:v>47.976100000000002</c:v>
                </c:pt>
                <c:pt idx="291">
                  <c:v>48.039700000000003</c:v>
                </c:pt>
                <c:pt idx="292">
                  <c:v>48.103999999999999</c:v>
                </c:pt>
                <c:pt idx="293">
                  <c:v>48.178199999999997</c:v>
                </c:pt>
                <c:pt idx="294">
                  <c:v>48.292700000000004</c:v>
                </c:pt>
                <c:pt idx="295">
                  <c:v>48.388399999999997</c:v>
                </c:pt>
                <c:pt idx="296">
                  <c:v>48.537100000000002</c:v>
                </c:pt>
                <c:pt idx="297">
                  <c:v>48.686300000000003</c:v>
                </c:pt>
                <c:pt idx="298">
                  <c:v>48.845500000000001</c:v>
                </c:pt>
                <c:pt idx="299">
                  <c:v>49.007899999999999</c:v>
                </c:pt>
                <c:pt idx="300">
                  <c:v>49.1922</c:v>
                </c:pt>
                <c:pt idx="301">
                  <c:v>49.403100000000002</c:v>
                </c:pt>
                <c:pt idx="302">
                  <c:v>49.609299999999998</c:v>
                </c:pt>
                <c:pt idx="303">
                  <c:v>49.8476</c:v>
                </c:pt>
                <c:pt idx="304">
                  <c:v>50.091799999999999</c:v>
                </c:pt>
                <c:pt idx="305">
                  <c:v>50.334800000000001</c:v>
                </c:pt>
                <c:pt idx="306">
                  <c:v>50.596800000000002</c:v>
                </c:pt>
                <c:pt idx="307">
                  <c:v>50.891399999999997</c:v>
                </c:pt>
                <c:pt idx="308">
                  <c:v>51.161999999999999</c:v>
                </c:pt>
                <c:pt idx="309">
                  <c:v>51.447400000000002</c:v>
                </c:pt>
                <c:pt idx="310">
                  <c:v>51.7455</c:v>
                </c:pt>
                <c:pt idx="311">
                  <c:v>52.060099999999998</c:v>
                </c:pt>
                <c:pt idx="312">
                  <c:v>52.373399999999997</c:v>
                </c:pt>
                <c:pt idx="313">
                  <c:v>52.729399999999998</c:v>
                </c:pt>
                <c:pt idx="314">
                  <c:v>53.0869</c:v>
                </c:pt>
                <c:pt idx="315">
                  <c:v>53.425600000000003</c:v>
                </c:pt>
                <c:pt idx="316">
                  <c:v>53.787700000000001</c:v>
                </c:pt>
                <c:pt idx="317">
                  <c:v>54.191200000000002</c:v>
                </c:pt>
                <c:pt idx="318">
                  <c:v>54.542200000000001</c:v>
                </c:pt>
                <c:pt idx="319">
                  <c:v>54.9467</c:v>
                </c:pt>
                <c:pt idx="320">
                  <c:v>55.308300000000003</c:v>
                </c:pt>
                <c:pt idx="321">
                  <c:v>55.684800000000003</c:v>
                </c:pt>
                <c:pt idx="322">
                  <c:v>56.043199999999999</c:v>
                </c:pt>
                <c:pt idx="323">
                  <c:v>56.426499999999997</c:v>
                </c:pt>
                <c:pt idx="324">
                  <c:v>56.694600000000001</c:v>
                </c:pt>
                <c:pt idx="325">
                  <c:v>57.012900000000002</c:v>
                </c:pt>
                <c:pt idx="326">
                  <c:v>57.265700000000002</c:v>
                </c:pt>
                <c:pt idx="327">
                  <c:v>57.447000000000003</c:v>
                </c:pt>
                <c:pt idx="328">
                  <c:v>57.628500000000003</c:v>
                </c:pt>
                <c:pt idx="329">
                  <c:v>57.604799999999997</c:v>
                </c:pt>
                <c:pt idx="330">
                  <c:v>57.5794</c:v>
                </c:pt>
                <c:pt idx="331">
                  <c:v>57.409199999999998</c:v>
                </c:pt>
                <c:pt idx="332">
                  <c:v>57.148400000000002</c:v>
                </c:pt>
                <c:pt idx="333">
                  <c:v>56.7913</c:v>
                </c:pt>
                <c:pt idx="334">
                  <c:v>56.359699999999997</c:v>
                </c:pt>
                <c:pt idx="335">
                  <c:v>55.888199999999998</c:v>
                </c:pt>
                <c:pt idx="336">
                  <c:v>55.37</c:v>
                </c:pt>
                <c:pt idx="337">
                  <c:v>54.864699999999999</c:v>
                </c:pt>
                <c:pt idx="338">
                  <c:v>54.287700000000001</c:v>
                </c:pt>
                <c:pt idx="339">
                  <c:v>53.719900000000003</c:v>
                </c:pt>
                <c:pt idx="340">
                  <c:v>53.152700000000003</c:v>
                </c:pt>
                <c:pt idx="341">
                  <c:v>52.618499999999997</c:v>
                </c:pt>
                <c:pt idx="342">
                  <c:v>52.042499999999997</c:v>
                </c:pt>
                <c:pt idx="343">
                  <c:v>51.480600000000003</c:v>
                </c:pt>
                <c:pt idx="344">
                  <c:v>50.950400000000002</c:v>
                </c:pt>
                <c:pt idx="345">
                  <c:v>50.433599999999998</c:v>
                </c:pt>
                <c:pt idx="346">
                  <c:v>49.9208</c:v>
                </c:pt>
                <c:pt idx="347">
                  <c:v>49.439599999999999</c:v>
                </c:pt>
                <c:pt idx="348">
                  <c:v>48.941699999999997</c:v>
                </c:pt>
                <c:pt idx="349">
                  <c:v>48.489400000000003</c:v>
                </c:pt>
                <c:pt idx="350">
                  <c:v>48.031999999999996</c:v>
                </c:pt>
                <c:pt idx="351">
                  <c:v>47.576700000000002</c:v>
                </c:pt>
                <c:pt idx="352">
                  <c:v>47.127000000000002</c:v>
                </c:pt>
                <c:pt idx="353">
                  <c:v>46.722099999999998</c:v>
                </c:pt>
                <c:pt idx="354">
                  <c:v>46.299300000000002</c:v>
                </c:pt>
                <c:pt idx="355">
                  <c:v>45.899900000000002</c:v>
                </c:pt>
                <c:pt idx="356">
                  <c:v>45.503399999999999</c:v>
                </c:pt>
                <c:pt idx="357">
                  <c:v>45.120800000000003</c:v>
                </c:pt>
                <c:pt idx="358">
                  <c:v>44.729500000000002</c:v>
                </c:pt>
                <c:pt idx="359">
                  <c:v>44.364800000000002</c:v>
                </c:pt>
                <c:pt idx="360">
                  <c:v>43.999299999999998</c:v>
                </c:pt>
                <c:pt idx="361">
                  <c:v>43.6462</c:v>
                </c:pt>
                <c:pt idx="362">
                  <c:v>43.294699999999999</c:v>
                </c:pt>
                <c:pt idx="363">
                  <c:v>42.940199999999997</c:v>
                </c:pt>
                <c:pt idx="364">
                  <c:v>42.610199999999999</c:v>
                </c:pt>
                <c:pt idx="365">
                  <c:v>42.27</c:v>
                </c:pt>
                <c:pt idx="366">
                  <c:v>41.948900000000002</c:v>
                </c:pt>
                <c:pt idx="367">
                  <c:v>41.624000000000002</c:v>
                </c:pt>
                <c:pt idx="368">
                  <c:v>41.300199999999997</c:v>
                </c:pt>
                <c:pt idx="369">
                  <c:v>40.9711</c:v>
                </c:pt>
                <c:pt idx="370">
                  <c:v>40.648600000000002</c:v>
                </c:pt>
                <c:pt idx="371">
                  <c:v>40.331200000000003</c:v>
                </c:pt>
                <c:pt idx="372">
                  <c:v>40.012799999999999</c:v>
                </c:pt>
                <c:pt idx="373">
                  <c:v>39.692900000000002</c:v>
                </c:pt>
                <c:pt idx="374">
                  <c:v>39.386299999999999</c:v>
                </c:pt>
                <c:pt idx="375">
                  <c:v>39.085999999999999</c:v>
                </c:pt>
                <c:pt idx="376">
                  <c:v>38.775399999999998</c:v>
                </c:pt>
                <c:pt idx="377">
                  <c:v>38.482399999999998</c:v>
                </c:pt>
                <c:pt idx="378">
                  <c:v>38.2014</c:v>
                </c:pt>
                <c:pt idx="379">
                  <c:v>37.927300000000002</c:v>
                </c:pt>
                <c:pt idx="380">
                  <c:v>37.6631</c:v>
                </c:pt>
                <c:pt idx="381">
                  <c:v>37.415799999999997</c:v>
                </c:pt>
                <c:pt idx="382">
                  <c:v>37.195300000000003</c:v>
                </c:pt>
                <c:pt idx="383">
                  <c:v>36.977200000000003</c:v>
                </c:pt>
                <c:pt idx="384">
                  <c:v>36.770899999999997</c:v>
                </c:pt>
                <c:pt idx="385">
                  <c:v>36.570399999999999</c:v>
                </c:pt>
                <c:pt idx="386">
                  <c:v>36.351399999999998</c:v>
                </c:pt>
                <c:pt idx="387">
                  <c:v>36.113599999999998</c:v>
                </c:pt>
                <c:pt idx="388">
                  <c:v>35.877400000000002</c:v>
                </c:pt>
                <c:pt idx="389">
                  <c:v>35.620800000000003</c:v>
                </c:pt>
                <c:pt idx="390">
                  <c:v>35.372900000000001</c:v>
                </c:pt>
                <c:pt idx="391">
                  <c:v>35.1066</c:v>
                </c:pt>
                <c:pt idx="392">
                  <c:v>34.833799999999997</c:v>
                </c:pt>
                <c:pt idx="393">
                  <c:v>34.559699999999999</c:v>
                </c:pt>
                <c:pt idx="394">
                  <c:v>34.286900000000003</c:v>
                </c:pt>
                <c:pt idx="395">
                  <c:v>34.015999999999998</c:v>
                </c:pt>
                <c:pt idx="396">
                  <c:v>33.7468</c:v>
                </c:pt>
                <c:pt idx="397">
                  <c:v>33.478700000000003</c:v>
                </c:pt>
                <c:pt idx="398">
                  <c:v>33.224899999999998</c:v>
                </c:pt>
                <c:pt idx="399">
                  <c:v>32.9602</c:v>
                </c:pt>
                <c:pt idx="400">
                  <c:v>32.700299999999999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A15-4705-8D7E-E192013AC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5073112"/>
        <c:axId val="635073440"/>
      </c:scatterChart>
      <c:valAx>
        <c:axId val="635073112"/>
        <c:scaling>
          <c:logBase val="10"/>
          <c:orientation val="minMax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 [Hz]</a:t>
                </a:r>
                <a:endParaRPr lang="cs-C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5073440"/>
        <c:crosses val="autoZero"/>
        <c:crossBetween val="midCat"/>
      </c:valAx>
      <c:valAx>
        <c:axId val="63507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PSRR [dB]</a:t>
                </a:r>
                <a:endParaRPr lang="cs-C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5073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271678060981725"/>
          <c:y val="0.33501304666825782"/>
          <c:w val="0.18617353595062888"/>
          <c:h val="0.16871499760121314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0D6C-1509-461A-9185-1626D59496CD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C655-0784-4A2E-8C7D-DBF0CCC96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C9424-103E-43A3-8EFD-4D9D20DD50B7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F7EA6-3292-4DAA-AFBB-79FC38658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45C0-9617-4703-9974-7A13316135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12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F7EA6-3292-4DAA-AFBB-79FC386582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76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F7EA6-3292-4DAA-AFBB-79FC3865824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03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F7EA6-3292-4DAA-AFBB-79FC3865824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_cover_v10_ora_gry_clean_hood.jpg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4" y="2107"/>
            <a:ext cx="12188952" cy="685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162" y="2679098"/>
            <a:ext cx="10360501" cy="810920"/>
          </a:xfrm>
        </p:spPr>
        <p:txBody>
          <a:bodyPr anchor="b" anchorCtr="0"/>
          <a:lstStyle>
            <a:lvl1pPr algn="ctr">
              <a:lnSpc>
                <a:spcPct val="96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08200" y="3482114"/>
            <a:ext cx="7972425" cy="1898378"/>
          </a:xfrm>
          <a:noFill/>
        </p:spPr>
        <p:txBody>
          <a:bodyPr anchor="t" anchorCtr="0">
            <a:noAutofit/>
          </a:bodyPr>
          <a:lstStyle>
            <a:lvl1pPr marL="0" indent="0" algn="ctr">
              <a:spcBef>
                <a:spcPts val="90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Internal Use Only     © onsemi 2021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44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785167"/>
            <a:ext cx="5564673" cy="5683366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785167"/>
            <a:ext cx="5566859" cy="5683366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" y="828710"/>
            <a:ext cx="5486400" cy="567368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28600" indent="-228600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2213" y="828710"/>
            <a:ext cx="5486400" cy="567368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30188" indent="-230188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5" y="808039"/>
            <a:ext cx="5564673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1278467"/>
            <a:ext cx="5564673" cy="5232400"/>
          </a:xfrm>
        </p:spPr>
        <p:txBody>
          <a:bodyPr lIns="109728"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808039"/>
            <a:ext cx="5566859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278467"/>
            <a:ext cx="5566859" cy="5232400"/>
          </a:xfrm>
        </p:spPr>
        <p:txBody>
          <a:bodyPr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827087"/>
            <a:ext cx="5499595" cy="574304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827087"/>
            <a:ext cx="5501756" cy="574304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4" y="1305730"/>
            <a:ext cx="5499596" cy="5034607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rgbClr val="000000"/>
                </a:solidFill>
              </a:defRPr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57225" indent="-2032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1" y="1305730"/>
            <a:ext cx="5501756" cy="5034607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/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44525" indent="-192088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208575"/>
            <a:ext cx="5499595" cy="5420825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1208575"/>
            <a:ext cx="5501756" cy="5420825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3" y="1677901"/>
            <a:ext cx="5499596" cy="4651758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9113" indent="-230188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0" y="1677901"/>
            <a:ext cx="5501756" cy="4651758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7525" indent="-2286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1950" y="623138"/>
            <a:ext cx="11826876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657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nsemi_logo_tag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3" y="2544566"/>
            <a:ext cx="4940818" cy="144130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908831" y="5059903"/>
            <a:ext cx="23711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Follow Us @onsemi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155239" y="5634960"/>
            <a:ext cx="3878346" cy="398110"/>
            <a:chOff x="4235925" y="5527380"/>
            <a:chExt cx="3878346" cy="39811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330" y="5527380"/>
              <a:ext cx="46805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277" y="5527380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t="14024" r="14386" b="14591"/>
            <a:stretch/>
          </p:blipFill>
          <p:spPr>
            <a:xfrm>
              <a:off x="4235925" y="5542904"/>
              <a:ext cx="38514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7" r="15128"/>
            <a:stretch>
              <a:fillRect/>
            </a:stretch>
          </p:blipFill>
          <p:spPr>
            <a:xfrm>
              <a:off x="5070021" y="5545587"/>
              <a:ext cx="457200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368" y="5542904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 userDrawn="1"/>
        </p:nvSpPr>
        <p:spPr>
          <a:xfrm>
            <a:off x="5296757" y="6190684"/>
            <a:ext cx="159531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www.onsemi</a:t>
            </a:r>
          </a:p>
        </p:txBody>
      </p:sp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894"/>
            <a:ext cx="1218247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0755"/>
            <a:ext cx="10699454" cy="1080939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6032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2817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011657" y="6601688"/>
            <a:ext cx="2165657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Internal Use Only     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© onsemi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8CCDD-9A8D-4AFD-95A4-1C92A94A40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ark Option 1.jpg"/>
          <p:cNvPicPr>
            <a:picLocks noChangeAspect="1"/>
          </p:cNvPicPr>
          <p:nvPr userDrawn="1"/>
        </p:nvPicPr>
        <p:blipFill>
          <a:blip r:embed="rId2"/>
          <a:srcRect r="274"/>
          <a:stretch>
            <a:fillRect/>
          </a:stretch>
        </p:blipFill>
        <p:spPr>
          <a:xfrm>
            <a:off x="-64" y="2679"/>
            <a:ext cx="12188952" cy="685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23466"/>
            <a:ext cx="10699454" cy="1071974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99934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102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Internal Use Only     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© onsemi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120" y="753533"/>
            <a:ext cx="11530584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6333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0688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120" y="1159932"/>
            <a:ext cx="11530584" cy="5427663"/>
          </a:xfrm>
        </p:spPr>
        <p:txBody>
          <a:bodyPr lIns="1097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941343"/>
            <a:ext cx="5233794" cy="5671124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941343"/>
            <a:ext cx="5235850" cy="5671124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1168401"/>
            <a:ext cx="5233794" cy="551179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168401"/>
            <a:ext cx="5235850" cy="551179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2" y="1024467"/>
            <a:ext cx="11530584" cy="5204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Internal Use Only     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© onsemi 2021</a:t>
            </a:r>
          </a:p>
        </p:txBody>
      </p:sp>
      <p:sp>
        <p:nvSpPr>
          <p:cNvPr id="14" name="Rectangle 13"/>
          <p:cNvSpPr/>
          <p:nvPr userDrawn="1"/>
        </p:nvSpPr>
        <p:spPr>
          <a:xfrm rot="10800000" flipH="1">
            <a:off x="-63" y="6812286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-63" y="7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4" r:id="rId3"/>
    <p:sldLayoutId id="2147483650" r:id="rId4"/>
    <p:sldLayoutId id="2147483654" r:id="rId5"/>
    <p:sldLayoutId id="2147483660" r:id="rId6"/>
    <p:sldLayoutId id="2147483687" r:id="rId7"/>
    <p:sldLayoutId id="2147483688" r:id="rId8"/>
    <p:sldLayoutId id="2147483725" r:id="rId9"/>
    <p:sldLayoutId id="2147483666" r:id="rId10"/>
    <p:sldLayoutId id="2147483722" r:id="rId11"/>
    <p:sldLayoutId id="2147483653" r:id="rId12"/>
    <p:sldLayoutId id="2147483685" r:id="rId13"/>
    <p:sldLayoutId id="2147483686" r:id="rId14"/>
    <p:sldLayoutId id="2147483655" r:id="rId15"/>
    <p:sldLayoutId id="2147483661" r:id="rId16"/>
    <p:sldLayoutId id="2147483668" r:id="rId17"/>
  </p:sldLayoutIdLst>
  <p:transition>
    <p:fade/>
  </p:transition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b="0" kern="10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Arial" pitchFamily="34" charset="0"/>
        <a:buChar char="−"/>
        <a:defRPr sz="2200" b="0" kern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800" b="0" kern="10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400"/>
        </a:spcBef>
        <a:buClr>
          <a:schemeClr val="bg1">
            <a:lumMod val="65000"/>
          </a:schemeClr>
        </a:buClr>
        <a:buFont typeface="Arial" pitchFamily="34" charset="0"/>
        <a:buChar char="▫"/>
        <a:defRPr sz="17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3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16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11840" y="2543175"/>
            <a:ext cx="11098494" cy="1634185"/>
          </a:xfrm>
        </p:spPr>
        <p:txBody>
          <a:bodyPr/>
          <a:lstStyle/>
          <a:p>
            <a:r>
              <a:rPr lang="en-US" sz="2800" dirty="0"/>
              <a:t>NCP189 / NCV8189 / NCP59801 / NCV59801</a:t>
            </a:r>
            <a:br>
              <a:rPr lang="cs-CZ" sz="2800" dirty="0"/>
            </a:br>
            <a:r>
              <a:rPr lang="en-US" sz="2800" dirty="0"/>
              <a:t>Technical presentation</a:t>
            </a:r>
            <a:br>
              <a:rPr lang="cs-CZ" dirty="0"/>
            </a:b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108200" y="4400550"/>
            <a:ext cx="7972425" cy="979942"/>
          </a:xfrm>
        </p:spPr>
        <p:txBody>
          <a:bodyPr/>
          <a:lstStyle/>
          <a:p>
            <a:r>
              <a:rPr lang="en-US" sz="2300" dirty="0"/>
              <a:t>Marek Bek, </a:t>
            </a:r>
            <a:r>
              <a:rPr lang="cs-CZ" sz="2300" dirty="0"/>
              <a:t>PO BU, Roznov </a:t>
            </a:r>
            <a:r>
              <a:rPr lang="en-US" sz="2300" dirty="0" err="1"/>
              <a:t>CzDC</a:t>
            </a:r>
            <a:endParaRPr lang="cs-CZ" sz="2300" dirty="0"/>
          </a:p>
          <a:p>
            <a:r>
              <a:rPr lang="en-US" sz="2300" dirty="0"/>
              <a:t>September</a:t>
            </a:r>
            <a:r>
              <a:rPr lang="cs-CZ" sz="2300" dirty="0"/>
              <a:t> 202</a:t>
            </a:r>
            <a:r>
              <a:rPr lang="en-US" sz="23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095381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451F19-1CB3-454F-9431-CC0B3E2EA8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0210" y="661076"/>
            <a:ext cx="8196955" cy="5901807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7AF6-6423-4CF3-9BB7-790BB513C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64594" y="661052"/>
            <a:ext cx="2793519" cy="2643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Option: </a:t>
            </a:r>
            <a:r>
              <a:rPr lang="en-US" b="1" dirty="0">
                <a:solidFill>
                  <a:srgbClr val="FF0000"/>
                </a:solidFill>
              </a:rPr>
              <a:t>1V6</a:t>
            </a:r>
          </a:p>
          <a:p>
            <a:pPr>
              <a:buFontTx/>
              <a:buChar char="-"/>
            </a:pPr>
            <a:r>
              <a:rPr lang="en-US" dirty="0"/>
              <a:t>0mA to 500mA</a:t>
            </a:r>
          </a:p>
          <a:p>
            <a:pPr>
              <a:buFontTx/>
              <a:buChar char="-"/>
            </a:pPr>
            <a:r>
              <a:rPr lang="en-US" dirty="0" err="1"/>
              <a:t>Cout</a:t>
            </a:r>
            <a:r>
              <a:rPr lang="en-US" dirty="0"/>
              <a:t> = 4.7uF</a:t>
            </a:r>
          </a:p>
          <a:p>
            <a:pPr>
              <a:buFontTx/>
              <a:buChar char="-"/>
            </a:pPr>
            <a:r>
              <a:rPr lang="en-US" dirty="0"/>
              <a:t>Ta = 25</a:t>
            </a:r>
            <a:r>
              <a:rPr lang="cs-CZ" dirty="0"/>
              <a:t>°C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2A0951-9999-4B73-ABA6-62CA5024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 anchor="t">
            <a:normAutofit/>
          </a:bodyPr>
          <a:lstStyle/>
          <a:p>
            <a:r>
              <a:rPr lang="en-US" dirty="0"/>
              <a:t>NCP189 / NCV8189 / NCx59801 - load transients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04879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451F19-1CB3-454F-9431-CC0B3E2EA8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430210" y="666199"/>
            <a:ext cx="8196955" cy="5891561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7AF6-6423-4CF3-9BB7-790BB513C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64594" y="661052"/>
            <a:ext cx="2793519" cy="2643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Option: </a:t>
            </a:r>
            <a:r>
              <a:rPr lang="en-US" b="1" dirty="0">
                <a:solidFill>
                  <a:srgbClr val="FF0000"/>
                </a:solidFill>
              </a:rPr>
              <a:t>1V6</a:t>
            </a:r>
          </a:p>
          <a:p>
            <a:pPr>
              <a:buFontTx/>
              <a:buChar char="-"/>
            </a:pPr>
            <a:r>
              <a:rPr lang="en-US" dirty="0"/>
              <a:t>0mA to 500mA</a:t>
            </a:r>
          </a:p>
          <a:p>
            <a:pPr>
              <a:buFontTx/>
              <a:buChar char="-"/>
            </a:pPr>
            <a:r>
              <a:rPr lang="en-US" dirty="0" err="1"/>
              <a:t>Cout</a:t>
            </a:r>
            <a:r>
              <a:rPr lang="en-US" dirty="0"/>
              <a:t> = 4.7uF</a:t>
            </a:r>
          </a:p>
          <a:p>
            <a:pPr>
              <a:buFontTx/>
              <a:buChar char="-"/>
            </a:pPr>
            <a:r>
              <a:rPr lang="en-US" dirty="0"/>
              <a:t>Ta = </a:t>
            </a:r>
            <a:r>
              <a:rPr lang="cs-CZ" dirty="0"/>
              <a:t>-40°C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2A0951-9999-4B73-ABA6-62CA5024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 anchor="t">
            <a:normAutofit/>
          </a:bodyPr>
          <a:lstStyle/>
          <a:p>
            <a:r>
              <a:rPr lang="en-US" dirty="0"/>
              <a:t>NCP189 / NCV8189 / NCx59801 - load transients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11926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451F19-1CB3-454F-9431-CC0B3E2EA8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430210" y="666199"/>
            <a:ext cx="8196954" cy="5891561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7AF6-6423-4CF3-9BB7-790BB513C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64594" y="661052"/>
            <a:ext cx="2793519" cy="2643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Option: </a:t>
            </a:r>
            <a:r>
              <a:rPr lang="en-US" b="1" dirty="0">
                <a:solidFill>
                  <a:srgbClr val="FF0000"/>
                </a:solidFill>
              </a:rPr>
              <a:t>1V6</a:t>
            </a:r>
          </a:p>
          <a:p>
            <a:pPr>
              <a:buFontTx/>
              <a:buChar char="-"/>
            </a:pPr>
            <a:r>
              <a:rPr lang="en-US" dirty="0"/>
              <a:t>0mA to 500mA</a:t>
            </a:r>
          </a:p>
          <a:p>
            <a:pPr>
              <a:buFontTx/>
              <a:buChar char="-"/>
            </a:pPr>
            <a:r>
              <a:rPr lang="en-US" dirty="0" err="1"/>
              <a:t>Cout</a:t>
            </a:r>
            <a:r>
              <a:rPr lang="en-US" dirty="0"/>
              <a:t> = 4.7uF</a:t>
            </a:r>
          </a:p>
          <a:p>
            <a:pPr>
              <a:buFontTx/>
              <a:buChar char="-"/>
            </a:pPr>
            <a:r>
              <a:rPr lang="en-US" dirty="0"/>
              <a:t>Ta = </a:t>
            </a:r>
            <a:r>
              <a:rPr lang="cs-CZ" dirty="0"/>
              <a:t>150°C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2A0951-9999-4B73-ABA6-62CA5024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 anchor="t">
            <a:normAutofit/>
          </a:bodyPr>
          <a:lstStyle/>
          <a:p>
            <a:r>
              <a:rPr lang="en-US" dirty="0"/>
              <a:t>NCP189 / NCV8189 / NCx59801 - load transients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61364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451F19-1CB3-454F-9431-CC0B3E2EA8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430214" y="666199"/>
            <a:ext cx="8196939" cy="5891549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7AF6-6423-4CF3-9BB7-790BB513C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64594" y="661052"/>
            <a:ext cx="2793519" cy="2643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Option: </a:t>
            </a:r>
            <a:r>
              <a:rPr lang="en-US" b="1" dirty="0">
                <a:solidFill>
                  <a:srgbClr val="FF0000"/>
                </a:solidFill>
              </a:rPr>
              <a:t>1V6</a:t>
            </a:r>
            <a:endParaRPr lang="en-US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dirty="0"/>
              <a:t>0mA to 500mA</a:t>
            </a:r>
          </a:p>
          <a:p>
            <a:pPr>
              <a:buFontTx/>
              <a:buChar char="-"/>
            </a:pPr>
            <a:r>
              <a:rPr lang="en-US" dirty="0" err="1"/>
              <a:t>Cout</a:t>
            </a:r>
            <a:r>
              <a:rPr lang="en-US" dirty="0"/>
              <a:t> = 4.7uF</a:t>
            </a:r>
          </a:p>
          <a:p>
            <a:pPr>
              <a:buFontTx/>
              <a:buChar char="-"/>
            </a:pPr>
            <a:r>
              <a:rPr lang="en-US" dirty="0"/>
              <a:t>Ta = 25</a:t>
            </a:r>
            <a:r>
              <a:rPr lang="cs-CZ" dirty="0"/>
              <a:t>°C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2A0951-9999-4B73-ABA6-62CA5024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 anchor="t">
            <a:normAutofit/>
          </a:bodyPr>
          <a:lstStyle/>
          <a:p>
            <a:r>
              <a:rPr lang="en-US" dirty="0"/>
              <a:t>NCP189 / NCV8189 / NCx59801 - load regulation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626523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451F19-1CB3-454F-9431-CC0B3E2EA8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430215" y="666199"/>
            <a:ext cx="8196937" cy="5891549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7AF6-6423-4CF3-9BB7-790BB513C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64594" y="661052"/>
            <a:ext cx="2793519" cy="2643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Option: </a:t>
            </a:r>
            <a:r>
              <a:rPr lang="en-US" b="1" dirty="0">
                <a:solidFill>
                  <a:srgbClr val="FF0000"/>
                </a:solidFill>
              </a:rPr>
              <a:t>1V6</a:t>
            </a:r>
            <a:endParaRPr lang="en-US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dirty="0"/>
              <a:t>0mA to 1000mA</a:t>
            </a:r>
          </a:p>
          <a:p>
            <a:pPr>
              <a:buFontTx/>
              <a:buChar char="-"/>
            </a:pPr>
            <a:r>
              <a:rPr lang="en-US" dirty="0" err="1"/>
              <a:t>Cout</a:t>
            </a:r>
            <a:r>
              <a:rPr lang="en-US" dirty="0"/>
              <a:t> = 4.7uF</a:t>
            </a:r>
          </a:p>
          <a:p>
            <a:pPr>
              <a:buFontTx/>
              <a:buChar char="-"/>
            </a:pPr>
            <a:r>
              <a:rPr lang="en-US" dirty="0"/>
              <a:t>Ta = 25</a:t>
            </a:r>
            <a:r>
              <a:rPr lang="cs-CZ" dirty="0"/>
              <a:t>°C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2A0951-9999-4B73-ABA6-62CA5024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 anchor="t">
            <a:normAutofit/>
          </a:bodyPr>
          <a:lstStyle/>
          <a:p>
            <a:r>
              <a:rPr lang="en-US" dirty="0"/>
              <a:t>NCP189 / NCV8189 / NCx59801 - load regulation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32846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451F19-1CB3-454F-9431-CC0B3E2EA8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430215" y="666199"/>
            <a:ext cx="8196937" cy="5891548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7AF6-6423-4CF3-9BB7-790BB513C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64594" y="661052"/>
            <a:ext cx="2793519" cy="2643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Option: </a:t>
            </a:r>
            <a:r>
              <a:rPr lang="en-US" b="1" dirty="0">
                <a:solidFill>
                  <a:srgbClr val="FF0000"/>
                </a:solidFill>
              </a:rPr>
              <a:t>1V6</a:t>
            </a:r>
            <a:endParaRPr lang="en-US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dirty="0"/>
              <a:t>2V to 5.5V</a:t>
            </a:r>
          </a:p>
          <a:p>
            <a:pPr>
              <a:buFontTx/>
              <a:buChar char="-"/>
            </a:pPr>
            <a:r>
              <a:rPr lang="en-US" dirty="0"/>
              <a:t>Iout = 0mA</a:t>
            </a:r>
          </a:p>
          <a:p>
            <a:pPr>
              <a:buFontTx/>
              <a:buChar char="-"/>
            </a:pPr>
            <a:r>
              <a:rPr lang="en-US" dirty="0" err="1"/>
              <a:t>Cout</a:t>
            </a:r>
            <a:r>
              <a:rPr lang="en-US" dirty="0"/>
              <a:t> = 4.7uF</a:t>
            </a:r>
          </a:p>
          <a:p>
            <a:pPr>
              <a:buFontTx/>
              <a:buChar char="-"/>
            </a:pPr>
            <a:r>
              <a:rPr lang="en-US" dirty="0"/>
              <a:t>Ta = 25</a:t>
            </a:r>
            <a:r>
              <a:rPr lang="cs-CZ" dirty="0"/>
              <a:t>°C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2A0951-9999-4B73-ABA6-62CA5024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 anchor="t">
            <a:normAutofit/>
          </a:bodyPr>
          <a:lstStyle/>
          <a:p>
            <a:r>
              <a:rPr lang="en-US" dirty="0"/>
              <a:t>NCP189 / NCV8189 / NCx59801 - line regulation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79589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451F19-1CB3-454F-9431-CC0B3E2EA8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430215" y="666199"/>
            <a:ext cx="8196936" cy="5891548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7AF6-6423-4CF3-9BB7-790BB513C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64594" y="661052"/>
            <a:ext cx="2793519" cy="2643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Option: </a:t>
            </a:r>
            <a:r>
              <a:rPr lang="en-US" b="1" dirty="0">
                <a:solidFill>
                  <a:srgbClr val="FF0000"/>
                </a:solidFill>
              </a:rPr>
              <a:t>1V6</a:t>
            </a:r>
            <a:endParaRPr lang="en-US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dirty="0"/>
              <a:t>2V to 5.5V</a:t>
            </a:r>
          </a:p>
          <a:p>
            <a:pPr>
              <a:buFontTx/>
              <a:buChar char="-"/>
            </a:pPr>
            <a:r>
              <a:rPr lang="en-US" dirty="0"/>
              <a:t>Iout = 1mA</a:t>
            </a:r>
          </a:p>
          <a:p>
            <a:pPr>
              <a:buFontTx/>
              <a:buChar char="-"/>
            </a:pPr>
            <a:r>
              <a:rPr lang="en-US" dirty="0" err="1"/>
              <a:t>Cout</a:t>
            </a:r>
            <a:r>
              <a:rPr lang="en-US" dirty="0"/>
              <a:t> = 4.7uF</a:t>
            </a:r>
          </a:p>
          <a:p>
            <a:pPr>
              <a:buFontTx/>
              <a:buChar char="-"/>
            </a:pPr>
            <a:r>
              <a:rPr lang="en-US" dirty="0"/>
              <a:t>Ta = 25</a:t>
            </a:r>
            <a:r>
              <a:rPr lang="cs-CZ" dirty="0"/>
              <a:t>°C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2A0951-9999-4B73-ABA6-62CA5024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 anchor="t">
            <a:normAutofit/>
          </a:bodyPr>
          <a:lstStyle/>
          <a:p>
            <a:r>
              <a:rPr lang="en-US" dirty="0"/>
              <a:t>NCP189 / NCV8189 / NCx59801 - line regulation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26554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451F19-1CB3-454F-9431-CC0B3E2EA8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430215" y="666199"/>
            <a:ext cx="8196936" cy="5891547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7AF6-6423-4CF3-9BB7-790BB513C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64594" y="661052"/>
            <a:ext cx="2793519" cy="2643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Option: </a:t>
            </a:r>
            <a:r>
              <a:rPr lang="en-US" b="1" dirty="0">
                <a:solidFill>
                  <a:srgbClr val="FF0000"/>
                </a:solidFill>
              </a:rPr>
              <a:t>1V6</a:t>
            </a:r>
            <a:endParaRPr lang="en-US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dirty="0"/>
              <a:t>2V to 5.5V</a:t>
            </a:r>
          </a:p>
          <a:p>
            <a:pPr>
              <a:buFontTx/>
              <a:buChar char="-"/>
            </a:pPr>
            <a:r>
              <a:rPr lang="en-US" dirty="0"/>
              <a:t>Iout = 100mA</a:t>
            </a:r>
          </a:p>
          <a:p>
            <a:pPr>
              <a:buFontTx/>
              <a:buChar char="-"/>
            </a:pPr>
            <a:r>
              <a:rPr lang="en-US" dirty="0" err="1"/>
              <a:t>Cout</a:t>
            </a:r>
            <a:r>
              <a:rPr lang="en-US" dirty="0"/>
              <a:t> = 4.7uF</a:t>
            </a:r>
          </a:p>
          <a:p>
            <a:pPr>
              <a:buFontTx/>
              <a:buChar char="-"/>
            </a:pPr>
            <a:r>
              <a:rPr lang="en-US" dirty="0"/>
              <a:t>Ta = 25</a:t>
            </a:r>
            <a:r>
              <a:rPr lang="cs-CZ" dirty="0"/>
              <a:t>°C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2A0951-9999-4B73-ABA6-62CA5024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 anchor="t">
            <a:normAutofit/>
          </a:bodyPr>
          <a:lstStyle/>
          <a:p>
            <a:r>
              <a:rPr lang="en-US" dirty="0"/>
              <a:t>NCP189 / NCV8189 / NCx59801 - line regulation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916601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451F19-1CB3-454F-9431-CC0B3E2EA8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430215" y="666199"/>
            <a:ext cx="8196935" cy="5891547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7AF6-6423-4CF3-9BB7-790BB513C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64594" y="661052"/>
            <a:ext cx="2793519" cy="2643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Option: </a:t>
            </a:r>
            <a:r>
              <a:rPr lang="en-US" b="1" dirty="0">
                <a:solidFill>
                  <a:srgbClr val="FF0000"/>
                </a:solidFill>
              </a:rPr>
              <a:t>1V6</a:t>
            </a:r>
            <a:endParaRPr lang="en-US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dirty="0"/>
              <a:t>2V to 5.5V</a:t>
            </a:r>
          </a:p>
          <a:p>
            <a:pPr>
              <a:buFontTx/>
              <a:buChar char="-"/>
            </a:pPr>
            <a:r>
              <a:rPr lang="en-US" dirty="0"/>
              <a:t>Iout = 500mA</a:t>
            </a:r>
          </a:p>
          <a:p>
            <a:pPr>
              <a:buFontTx/>
              <a:buChar char="-"/>
            </a:pPr>
            <a:r>
              <a:rPr lang="en-US" dirty="0" err="1"/>
              <a:t>Cout</a:t>
            </a:r>
            <a:r>
              <a:rPr lang="en-US" dirty="0"/>
              <a:t> = 4.7uF</a:t>
            </a:r>
          </a:p>
          <a:p>
            <a:pPr>
              <a:buFontTx/>
              <a:buChar char="-"/>
            </a:pPr>
            <a:r>
              <a:rPr lang="en-US" dirty="0"/>
              <a:t>Ta = 25</a:t>
            </a:r>
            <a:r>
              <a:rPr lang="cs-CZ" dirty="0"/>
              <a:t>°C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2A0951-9999-4B73-ABA6-62CA5024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 anchor="t">
            <a:normAutofit/>
          </a:bodyPr>
          <a:lstStyle/>
          <a:p>
            <a:r>
              <a:rPr lang="en-US" dirty="0"/>
              <a:t>NCP189 / NCV8189 / NCx59801 - line regulation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67949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451F19-1CB3-454F-9431-CC0B3E2EA8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430215" y="666199"/>
            <a:ext cx="8196935" cy="5891546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7AF6-6423-4CF3-9BB7-790BB513C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64594" y="661052"/>
            <a:ext cx="2793519" cy="2643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Option: </a:t>
            </a:r>
            <a:r>
              <a:rPr lang="en-US" b="1" dirty="0">
                <a:solidFill>
                  <a:srgbClr val="FF0000"/>
                </a:solidFill>
              </a:rPr>
              <a:t>1V6</a:t>
            </a:r>
            <a:endParaRPr lang="en-US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dirty="0"/>
              <a:t>2V to 5.5V</a:t>
            </a:r>
          </a:p>
          <a:p>
            <a:pPr>
              <a:buFontTx/>
              <a:buChar char="-"/>
            </a:pPr>
            <a:r>
              <a:rPr lang="en-US" dirty="0"/>
              <a:t>Iout = 1000mA</a:t>
            </a:r>
          </a:p>
          <a:p>
            <a:pPr>
              <a:buFontTx/>
              <a:buChar char="-"/>
            </a:pPr>
            <a:r>
              <a:rPr lang="en-US" dirty="0" err="1"/>
              <a:t>Cout</a:t>
            </a:r>
            <a:r>
              <a:rPr lang="en-US" dirty="0"/>
              <a:t> = 4.7uF</a:t>
            </a:r>
          </a:p>
          <a:p>
            <a:pPr>
              <a:buFontTx/>
              <a:buChar char="-"/>
            </a:pPr>
            <a:r>
              <a:rPr lang="en-US" dirty="0"/>
              <a:t>Ta = 25</a:t>
            </a:r>
            <a:r>
              <a:rPr lang="cs-CZ" dirty="0"/>
              <a:t>°C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2A0951-9999-4B73-ABA6-62CA5024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 anchor="t">
            <a:normAutofit/>
          </a:bodyPr>
          <a:lstStyle/>
          <a:p>
            <a:r>
              <a:rPr lang="en-US" dirty="0"/>
              <a:t>NCP189 / NCV8189 / NCx59801 - line regulation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27542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82B6D6-5423-4390-A3F0-BB80239FE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715" y="785167"/>
            <a:ext cx="11527398" cy="5683366"/>
          </a:xfrm>
        </p:spPr>
        <p:txBody>
          <a:bodyPr/>
          <a:lstStyle/>
          <a:p>
            <a:r>
              <a:rPr lang="en-US" dirty="0"/>
              <a:t>High precision (0.7% at room temp, 1% up to +125</a:t>
            </a:r>
            <a:r>
              <a:rPr lang="cs-CZ" dirty="0"/>
              <a:t>°C</a:t>
            </a:r>
            <a:r>
              <a:rPr lang="en-US" dirty="0"/>
              <a:t>)</a:t>
            </a:r>
          </a:p>
          <a:p>
            <a:r>
              <a:rPr lang="en-US" dirty="0"/>
              <a:t>Operation up to +150</a:t>
            </a:r>
            <a:r>
              <a:rPr lang="cs-CZ" dirty="0"/>
              <a:t>°C</a:t>
            </a:r>
            <a:r>
              <a:rPr lang="en-US" dirty="0"/>
              <a:t> (NCV automotive versions)</a:t>
            </a:r>
          </a:p>
          <a:p>
            <a:r>
              <a:rPr lang="en-US" dirty="0"/>
              <a:t>Very low dropout (65mV @ 0.5A, 130mV @1A)</a:t>
            </a:r>
          </a:p>
          <a:p>
            <a:r>
              <a:rPr lang="en-US" dirty="0"/>
              <a:t>Controlled output voltage slew rate (typ. 5mV/us, 10mV/us, 30mV/us or 100mV/us)</a:t>
            </a:r>
          </a:p>
          <a:p>
            <a:r>
              <a:rPr lang="en-US" dirty="0"/>
              <a:t>Minimum input voltage 1.6V (range up to 5.5V)</a:t>
            </a:r>
          </a:p>
          <a:p>
            <a:r>
              <a:rPr lang="en-US" dirty="0"/>
              <a:t>Wide output voltage range from 0.6V to 5V</a:t>
            </a:r>
          </a:p>
          <a:p>
            <a:r>
              <a:rPr lang="en-US" dirty="0"/>
              <a:t>Adjustable option available (reference voltage 0.6V)</a:t>
            </a:r>
          </a:p>
          <a:p>
            <a:r>
              <a:rPr lang="en-US" dirty="0"/>
              <a:t>Low power consumption 35uA</a:t>
            </a:r>
          </a:p>
          <a:p>
            <a:r>
              <a:rPr lang="en-US" dirty="0"/>
              <a:t>Low noise 10uVrms</a:t>
            </a:r>
          </a:p>
          <a:p>
            <a:r>
              <a:rPr lang="en-US" dirty="0"/>
              <a:t>Power Good signal functionality</a:t>
            </a:r>
          </a:p>
          <a:p>
            <a:r>
              <a:rPr lang="en-US" dirty="0"/>
              <a:t>Stable with 4.7uF MLCC output capacitor</a:t>
            </a:r>
          </a:p>
          <a:p>
            <a:pPr marL="0" indent="0">
              <a:buNone/>
            </a:pPr>
            <a:endParaRPr lang="en-US" dirty="0"/>
          </a:p>
          <a:p>
            <a:endParaRPr 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9CD886-28E1-40CB-97FF-CDD5ACE41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NCP189 / NCV8189 / NCx59801 – main features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29202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451F19-1CB3-454F-9431-CC0B3E2EA8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430216" y="666199"/>
            <a:ext cx="8196933" cy="5891545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7AF6-6423-4CF3-9BB7-790BB513C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64594" y="661052"/>
            <a:ext cx="2793519" cy="2643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Option: </a:t>
            </a:r>
            <a:r>
              <a:rPr lang="en-US" b="1" dirty="0">
                <a:solidFill>
                  <a:srgbClr val="FF0000"/>
                </a:solidFill>
              </a:rPr>
              <a:t>2V5</a:t>
            </a:r>
            <a:endParaRPr lang="en-US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dirty="0"/>
              <a:t>All options</a:t>
            </a:r>
          </a:p>
          <a:p>
            <a:pPr>
              <a:buFontTx/>
              <a:buChar char="-"/>
            </a:pPr>
            <a:r>
              <a:rPr lang="en-US" dirty="0"/>
              <a:t>Iout = 1mA</a:t>
            </a:r>
          </a:p>
          <a:p>
            <a:pPr>
              <a:buFontTx/>
              <a:buChar char="-"/>
            </a:pPr>
            <a:r>
              <a:rPr lang="en-US" dirty="0" err="1"/>
              <a:t>Cout</a:t>
            </a:r>
            <a:r>
              <a:rPr lang="en-US" dirty="0"/>
              <a:t> = 4.7uF</a:t>
            </a:r>
          </a:p>
          <a:p>
            <a:pPr>
              <a:buFontTx/>
              <a:buChar char="-"/>
            </a:pPr>
            <a:r>
              <a:rPr lang="en-US" dirty="0"/>
              <a:t>Ta = 25</a:t>
            </a:r>
            <a:r>
              <a:rPr lang="cs-CZ" dirty="0"/>
              <a:t>°C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2A0951-9999-4B73-ABA6-62CA5024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 anchor="t">
            <a:normAutofit/>
          </a:bodyPr>
          <a:lstStyle/>
          <a:p>
            <a:r>
              <a:rPr lang="en-US" dirty="0"/>
              <a:t>NCP189 / NCV8189 / NCx59801 - soft start (slew rate)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68647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451F19-1CB3-454F-9431-CC0B3E2EA8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430217" y="666199"/>
            <a:ext cx="8196928" cy="5891542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7AF6-6423-4CF3-9BB7-790BB513C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64594" y="661052"/>
            <a:ext cx="2793519" cy="2643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Option: </a:t>
            </a:r>
            <a:r>
              <a:rPr lang="en-US" b="1" dirty="0">
                <a:solidFill>
                  <a:srgbClr val="FF0000"/>
                </a:solidFill>
              </a:rPr>
              <a:t>2V5</a:t>
            </a:r>
            <a:endParaRPr lang="en-US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dirty="0"/>
              <a:t>Iout = 10mA</a:t>
            </a:r>
          </a:p>
          <a:p>
            <a:pPr>
              <a:buFontTx/>
              <a:buChar char="-"/>
            </a:pPr>
            <a:r>
              <a:rPr lang="en-US" dirty="0" err="1"/>
              <a:t>Cout</a:t>
            </a:r>
            <a:r>
              <a:rPr lang="en-US" dirty="0"/>
              <a:t> = 4.7uF</a:t>
            </a:r>
          </a:p>
          <a:p>
            <a:pPr>
              <a:buFontTx/>
              <a:buChar char="-"/>
            </a:pPr>
            <a:r>
              <a:rPr lang="en-US" dirty="0"/>
              <a:t>Ta = 25</a:t>
            </a:r>
            <a:r>
              <a:rPr lang="cs-CZ" dirty="0"/>
              <a:t>°C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2A0951-9999-4B73-ABA6-62CA5024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 anchor="t">
            <a:normAutofit/>
          </a:bodyPr>
          <a:lstStyle/>
          <a:p>
            <a:r>
              <a:rPr lang="en-US" dirty="0"/>
              <a:t>NCP189 / NCV8189 / NCx59801 - start-up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43463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950" y="623004"/>
            <a:ext cx="11826876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NCP189 / NCV8189 / NCx59801 – d</a:t>
            </a:r>
            <a:r>
              <a:rPr lang="cs-CZ" dirty="0"/>
              <a:t>ropout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0CCDAB-CA71-4FB6-9403-AAC79CDE6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47" y="785083"/>
            <a:ext cx="10597730" cy="52878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797950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2A0951-9999-4B73-ABA6-62CA5024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 anchor="t">
            <a:normAutofit/>
          </a:bodyPr>
          <a:lstStyle/>
          <a:p>
            <a:r>
              <a:rPr lang="en-US" dirty="0"/>
              <a:t>PSRR</a:t>
            </a:r>
            <a:endParaRPr lang="cs-CZ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00402C-2357-410B-872E-027002EDC5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361446"/>
              </p:ext>
            </p:extLst>
          </p:nvPr>
        </p:nvGraphicFramePr>
        <p:xfrm>
          <a:off x="2077278" y="288235"/>
          <a:ext cx="8110331" cy="6221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868494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74141" y="6600842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>
                <a:solidFill>
                  <a:srgbClr val="FFFFFF">
                    <a:lumMod val="85000"/>
                  </a:srgbClr>
                </a:solidFill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Internal Use Only     </a:t>
            </a:r>
            <a:r>
              <a:rPr lang="en-US" sz="1000" b="1" kern="700" spc="10" dirty="0">
                <a:solidFill>
                  <a:srgbClr val="FFFFFF">
                    <a:lumMod val="85000"/>
                  </a:srgbClr>
                </a:solidFill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© onsemi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C9EEF6-35C8-49AB-99BB-6542DD876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147" y="6420447"/>
            <a:ext cx="1490081" cy="26038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technical details please contact marek.bek@onsemi.com</a:t>
            </a:r>
          </a:p>
        </p:txBody>
      </p:sp>
    </p:spTree>
    <p:extLst>
      <p:ext uri="{BB962C8B-B14F-4D97-AF65-F5344CB8AC3E}">
        <p14:creationId xmlns:p14="http://schemas.microsoft.com/office/powerpoint/2010/main" val="269598213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82B6D6-5423-4390-A3F0-BB80239FE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715" y="785167"/>
            <a:ext cx="11527398" cy="5683366"/>
          </a:xfrm>
        </p:spPr>
        <p:txBody>
          <a:bodyPr/>
          <a:lstStyle/>
          <a:p>
            <a:r>
              <a:rPr lang="en-US" dirty="0"/>
              <a:t>Voltage options are trimmed at FT, easy way to provide new options on demand</a:t>
            </a:r>
          </a:p>
          <a:p>
            <a:r>
              <a:rPr lang="en-US" dirty="0"/>
              <a:t>Output voltage options with 50mV step available on demand</a:t>
            </a:r>
          </a:p>
          <a:p>
            <a:r>
              <a:rPr lang="en-US" dirty="0"/>
              <a:t>Precise current limit stable over temperature (can be trimmed to different levels)</a:t>
            </a:r>
          </a:p>
          <a:p>
            <a:r>
              <a:rPr lang="en-US" dirty="0"/>
              <a:t>Packages with very good thermal parameters (2x2mm and 3x3mm)</a:t>
            </a:r>
          </a:p>
          <a:p>
            <a:r>
              <a:rPr lang="en-US" dirty="0"/>
              <a:t>Demo boards already available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9CD886-28E1-40CB-97FF-CDD5ACE41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NCP189 / NCV8189 / NCx59801 – main features (cont.)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8105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26A323-CE5D-4E8D-97E6-A507751D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NCP189 / NCV8189 vs. competitor 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97C2E-66CF-4B13-B43D-EC8107222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715" y="785167"/>
            <a:ext cx="11237703" cy="568336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4"/>
                </a:solidFill>
              </a:rPr>
              <a:t>Direct competitive part is TPS745 (0.5A) 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b="1" dirty="0"/>
              <a:t>NCP189 / NCV8189 has significantly better dropout (65mV vs. 95mV)</a:t>
            </a:r>
          </a:p>
          <a:p>
            <a:pPr>
              <a:buFontTx/>
              <a:buChar char="-"/>
            </a:pPr>
            <a:r>
              <a:rPr lang="en-US" b="1" dirty="0"/>
              <a:t>NCP189 / NCV8189 has significantly better noise (10uVrms vs. 53uVrms)</a:t>
            </a:r>
          </a:p>
          <a:p>
            <a:pPr>
              <a:buFontTx/>
              <a:buChar char="-"/>
            </a:pPr>
            <a:r>
              <a:rPr lang="en-US" dirty="0"/>
              <a:t>Both have the same pinout</a:t>
            </a:r>
          </a:p>
          <a:p>
            <a:pPr>
              <a:buFontTx/>
              <a:buChar char="-"/>
            </a:pPr>
            <a:r>
              <a:rPr lang="en-US" dirty="0"/>
              <a:t>Both have the same accuracy</a:t>
            </a:r>
          </a:p>
          <a:p>
            <a:pPr>
              <a:buFontTx/>
              <a:buChar char="-"/>
            </a:pPr>
            <a:r>
              <a:rPr lang="en-US" dirty="0"/>
              <a:t>Both have similar package thermal parameters</a:t>
            </a:r>
          </a:p>
          <a:p>
            <a:pPr>
              <a:buFontTx/>
              <a:buChar char="-"/>
            </a:pPr>
            <a:r>
              <a:rPr lang="en-US" dirty="0"/>
              <a:t>TPS745 has wider input operating voltage range (1.5V to 6V)</a:t>
            </a:r>
          </a:p>
          <a:p>
            <a:pPr>
              <a:buFontTx/>
              <a:buChar char="-"/>
            </a:pPr>
            <a:r>
              <a:rPr lang="en-US" dirty="0"/>
              <a:t>TPS745 adjustable has reference voltage 0.55V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09320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26A323-CE5D-4E8D-97E6-A507751D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NCP59801 / NCV59801 vs. competitor 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97C2E-66CF-4B13-B43D-EC8107222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715" y="785167"/>
            <a:ext cx="11237703" cy="568336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4"/>
                </a:solidFill>
              </a:rPr>
              <a:t>Direct competitive part is TPS746 (1A) 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b="1" dirty="0"/>
              <a:t>NCx59801 has significantly better dropout (130mV vs. 160mV)</a:t>
            </a:r>
          </a:p>
          <a:p>
            <a:pPr>
              <a:buFontTx/>
              <a:buChar char="-"/>
            </a:pPr>
            <a:r>
              <a:rPr lang="en-US" b="1" dirty="0"/>
              <a:t>NCx59801 has significantly better noise (10uVrms vs. 53uVrms)</a:t>
            </a:r>
          </a:p>
          <a:p>
            <a:pPr>
              <a:buFontTx/>
              <a:buChar char="-"/>
            </a:pPr>
            <a:r>
              <a:rPr lang="en-US" b="1" dirty="0"/>
              <a:t>NCx59801 has better accuracy (0.7% vs. 0.85% at room, 1% vs. 1.5% in range up to +125°C)</a:t>
            </a:r>
          </a:p>
          <a:p>
            <a:pPr>
              <a:buFontTx/>
              <a:buChar char="-"/>
            </a:pPr>
            <a:r>
              <a:rPr lang="en-US" dirty="0"/>
              <a:t>Both have the same pinout</a:t>
            </a:r>
          </a:p>
          <a:p>
            <a:pPr>
              <a:buFontTx/>
              <a:buChar char="-"/>
            </a:pPr>
            <a:r>
              <a:rPr lang="en-US" dirty="0"/>
              <a:t>Both have similar package thermal parameters</a:t>
            </a:r>
          </a:p>
          <a:p>
            <a:pPr>
              <a:buFontTx/>
              <a:buChar char="-"/>
            </a:pPr>
            <a:r>
              <a:rPr lang="en-US" dirty="0"/>
              <a:t>TPS745 has wider input operating voltage range (1.5V to 6V)</a:t>
            </a:r>
          </a:p>
          <a:p>
            <a:pPr>
              <a:buFontTx/>
              <a:buChar char="-"/>
            </a:pPr>
            <a:r>
              <a:rPr lang="en-US" dirty="0"/>
              <a:t>TPS745 adjustable has reference voltage 0.55V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31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8F90D8-6A25-42BF-A8A0-A25065DA9C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0210" y="2768292"/>
            <a:ext cx="4420189" cy="1717116"/>
          </a:xfr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E189B09-2171-90E7-80F1-A860EFD3A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90052" y="785167"/>
            <a:ext cx="6868563" cy="5683366"/>
          </a:xfrm>
        </p:spPr>
        <p:txBody>
          <a:bodyPr/>
          <a:lstStyle/>
          <a:p>
            <a:r>
              <a:rPr lang="en-US" dirty="0"/>
              <a:t>FB / SNS pin must be connected to OUT directly (fixed option) or through resistor divider (adjustable option)</a:t>
            </a:r>
          </a:p>
          <a:p>
            <a:r>
              <a:rPr lang="en-US" dirty="0"/>
              <a:t>Output voltage slew rate is given internally, no external component is required</a:t>
            </a:r>
          </a:p>
          <a:p>
            <a:r>
              <a:rPr lang="en-US" dirty="0"/>
              <a:t>Feed forward capacitor is not required</a:t>
            </a:r>
          </a:p>
          <a:p>
            <a:r>
              <a:rPr lang="en-US" dirty="0"/>
              <a:t>PG pin can be connected through pull-up resistor to OUT, IN or any other voltage less than 6V</a:t>
            </a:r>
          </a:p>
          <a:p>
            <a:r>
              <a:rPr lang="en-US" dirty="0"/>
              <a:t>If not used, PG pin can be left NC or connected to GND</a:t>
            </a:r>
          </a:p>
          <a:p>
            <a:r>
              <a:rPr lang="en-US" dirty="0"/>
              <a:t>Minimal recommended output capacitor is 4.7uF, maximal ~100uF. Outside these range it may be unstable under some conditions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C87FD3-2910-4FA0-AC21-A9F1D01F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 anchor="t">
            <a:normAutofit/>
          </a:bodyPr>
          <a:lstStyle/>
          <a:p>
            <a:r>
              <a:rPr lang="en-US" dirty="0"/>
              <a:t>NCP189 / NCV8189 / NCx59801 – application hints </a:t>
            </a:r>
            <a:endParaRPr lang="cs-C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902CD5-F930-4DFC-9B7E-EFA5031292B1}"/>
              </a:ext>
            </a:extLst>
          </p:cNvPr>
          <p:cNvSpPr txBox="1"/>
          <p:nvPr/>
        </p:nvSpPr>
        <p:spPr>
          <a:xfrm>
            <a:off x="790531" y="1933625"/>
            <a:ext cx="3699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Typical application schematic: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547253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950" y="623004"/>
            <a:ext cx="11826876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NCP189 / NCV8189 / NCx59801</a:t>
            </a:r>
            <a:r>
              <a:rPr lang="cs-CZ" dirty="0"/>
              <a:t> – </a:t>
            </a:r>
            <a:r>
              <a:rPr lang="en-US" dirty="0"/>
              <a:t>highlights 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4BDE232F-4CF7-4932-BD33-329424844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388" y="1921956"/>
            <a:ext cx="5408189" cy="36980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E57E1AF8-6289-4873-842E-828C65C9E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16" y="1921957"/>
            <a:ext cx="5451196" cy="36980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E331BA-4EDC-4E24-BA7B-F765CE19CD29}"/>
              </a:ext>
            </a:extLst>
          </p:cNvPr>
          <p:cNvSpPr txBox="1"/>
          <p:nvPr/>
        </p:nvSpPr>
        <p:spPr>
          <a:xfrm>
            <a:off x="1110807" y="1237996"/>
            <a:ext cx="4516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voltage accuracy over temperature</a:t>
            </a:r>
            <a:endParaRPr lang="cs-C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94CF2-7D7F-4FCD-9A60-D4D50BD162D0}"/>
              </a:ext>
            </a:extLst>
          </p:cNvPr>
          <p:cNvSpPr txBox="1"/>
          <p:nvPr/>
        </p:nvSpPr>
        <p:spPr>
          <a:xfrm>
            <a:off x="6721475" y="1237673"/>
            <a:ext cx="4516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limit accuracy over temperature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8708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451F19-1CB3-454F-9431-CC0B3E2EA8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430211" y="666199"/>
            <a:ext cx="8196950" cy="5891557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7AF6-6423-4CF3-9BB7-790BB513C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64594" y="661052"/>
            <a:ext cx="2793519" cy="2643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Option: </a:t>
            </a:r>
            <a:r>
              <a:rPr lang="en-US" b="1" dirty="0">
                <a:solidFill>
                  <a:srgbClr val="FF0000"/>
                </a:solidFill>
              </a:rPr>
              <a:t>2V5</a:t>
            </a:r>
          </a:p>
          <a:p>
            <a:pPr>
              <a:buFontTx/>
              <a:buChar char="-"/>
            </a:pPr>
            <a:r>
              <a:rPr lang="cs-CZ" dirty="0"/>
              <a:t>1</a:t>
            </a:r>
            <a:r>
              <a:rPr lang="en-US" dirty="0"/>
              <a:t>mA to 500mA</a:t>
            </a:r>
          </a:p>
          <a:p>
            <a:pPr>
              <a:buFontTx/>
              <a:buChar char="-"/>
            </a:pPr>
            <a:r>
              <a:rPr lang="en-US" dirty="0" err="1"/>
              <a:t>Cout</a:t>
            </a:r>
            <a:r>
              <a:rPr lang="en-US" dirty="0"/>
              <a:t> = 4.7uF</a:t>
            </a:r>
          </a:p>
          <a:p>
            <a:pPr>
              <a:buFontTx/>
              <a:buChar char="-"/>
            </a:pPr>
            <a:r>
              <a:rPr lang="en-US" dirty="0"/>
              <a:t>Ta = -40</a:t>
            </a:r>
            <a:r>
              <a:rPr lang="cs-CZ" dirty="0"/>
              <a:t>°C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2A0951-9999-4B73-ABA6-62CA5024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 anchor="t">
            <a:normAutofit/>
          </a:bodyPr>
          <a:lstStyle/>
          <a:p>
            <a:r>
              <a:rPr lang="en-US" dirty="0"/>
              <a:t>NCP189 / NCV8189 / NCx59801 - load transients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252053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451F19-1CB3-454F-9431-CC0B3E2EA8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430211" y="666199"/>
            <a:ext cx="8196949" cy="5891557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7AF6-6423-4CF3-9BB7-790BB513C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64594" y="661052"/>
            <a:ext cx="2793519" cy="2643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Option: </a:t>
            </a:r>
            <a:r>
              <a:rPr lang="en-US" b="1" dirty="0">
                <a:solidFill>
                  <a:srgbClr val="FF0000"/>
                </a:solidFill>
              </a:rPr>
              <a:t>2V5</a:t>
            </a:r>
          </a:p>
          <a:p>
            <a:pPr>
              <a:buFontTx/>
              <a:buChar char="-"/>
            </a:pPr>
            <a:r>
              <a:rPr lang="cs-CZ" dirty="0"/>
              <a:t>1</a:t>
            </a:r>
            <a:r>
              <a:rPr lang="en-US" dirty="0"/>
              <a:t>mA to 1000mA</a:t>
            </a:r>
          </a:p>
          <a:p>
            <a:pPr>
              <a:buFontTx/>
              <a:buChar char="-"/>
            </a:pPr>
            <a:r>
              <a:rPr lang="en-US" dirty="0" err="1"/>
              <a:t>Cout</a:t>
            </a:r>
            <a:r>
              <a:rPr lang="en-US" dirty="0"/>
              <a:t> = 4.7uF</a:t>
            </a:r>
          </a:p>
          <a:p>
            <a:pPr>
              <a:buFontTx/>
              <a:buChar char="-"/>
            </a:pPr>
            <a:r>
              <a:rPr lang="en-US" dirty="0"/>
              <a:t>Ta = -40</a:t>
            </a:r>
            <a:r>
              <a:rPr lang="cs-CZ" dirty="0"/>
              <a:t>°C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2A0951-9999-4B73-ABA6-62CA5024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 anchor="t">
            <a:normAutofit/>
          </a:bodyPr>
          <a:lstStyle/>
          <a:p>
            <a:r>
              <a:rPr lang="en-US" dirty="0"/>
              <a:t>NCP189 / NCV8189 / NCx59801 - load transients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30061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nsemi White Internal Use Only">
  <a:themeElements>
    <a:clrScheme name="Custom 35">
      <a:dk1>
        <a:srgbClr val="000000"/>
      </a:dk1>
      <a:lt1>
        <a:srgbClr val="FFFFFF"/>
      </a:lt1>
      <a:dk2>
        <a:srgbClr val="465E66"/>
      </a:dk2>
      <a:lt2>
        <a:srgbClr val="DBAC17"/>
      </a:lt2>
      <a:accent1>
        <a:srgbClr val="E97D2E"/>
      </a:accent1>
      <a:accent2>
        <a:srgbClr val="A64626"/>
      </a:accent2>
      <a:accent3>
        <a:srgbClr val="3880F6"/>
      </a:accent3>
      <a:accent4>
        <a:srgbClr val="276990"/>
      </a:accent4>
      <a:accent5>
        <a:srgbClr val="009691"/>
      </a:accent5>
      <a:accent6>
        <a:srgbClr val="34A6C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10E7525403484FBD089015A0E2A376" ma:contentTypeVersion="" ma:contentTypeDescription="Create a new document." ma:contentTypeScope="" ma:versionID="667f3bb697e872b97f314f39cbcf1e8c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45f4d1479a81fa6373fc6eda29b30a73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93E6C2-B535-4F2D-9342-CCD76F0FFDD6}">
  <ds:schemaRefs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48F5C7E-C803-4C84-B093-E091FF9911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0AAA98-8AFE-43EC-B9B5-9CE76650C1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10931</TotalTime>
  <Words>883</Words>
  <Application>Microsoft Office PowerPoint</Application>
  <PresentationFormat>Custom</PresentationFormat>
  <Paragraphs>142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onsemi White Internal Use Only</vt:lpstr>
      <vt:lpstr>NCP189 / NCV8189 / NCP59801 / NCV59801 Technical presentation </vt:lpstr>
      <vt:lpstr>NCP189 / NCV8189 / NCx59801 – main features</vt:lpstr>
      <vt:lpstr>NCP189 / NCV8189 / NCx59801 – main features (cont.)</vt:lpstr>
      <vt:lpstr>NCP189 / NCV8189 vs. competitor </vt:lpstr>
      <vt:lpstr>NCP59801 / NCV59801 vs. competitor </vt:lpstr>
      <vt:lpstr>NCP189 / NCV8189 / NCx59801 – application hints </vt:lpstr>
      <vt:lpstr>NCP189 / NCV8189 / NCx59801 – highlights </vt:lpstr>
      <vt:lpstr>NCP189 / NCV8189 / NCx59801 - load transients</vt:lpstr>
      <vt:lpstr>NCP189 / NCV8189 / NCx59801 - load transients</vt:lpstr>
      <vt:lpstr>NCP189 / NCV8189 / NCx59801 - load transients</vt:lpstr>
      <vt:lpstr>NCP189 / NCV8189 / NCx59801 - load transients</vt:lpstr>
      <vt:lpstr>NCP189 / NCV8189 / NCx59801 - load transients</vt:lpstr>
      <vt:lpstr>NCP189 / NCV8189 / NCx59801 - load regulation</vt:lpstr>
      <vt:lpstr>NCP189 / NCV8189 / NCx59801 - load regulation</vt:lpstr>
      <vt:lpstr>NCP189 / NCV8189 / NCx59801 - line regulation</vt:lpstr>
      <vt:lpstr>NCP189 / NCV8189 / NCx59801 - line regulation</vt:lpstr>
      <vt:lpstr>NCP189 / NCV8189 / NCx59801 - line regulation</vt:lpstr>
      <vt:lpstr>NCP189 / NCV8189 / NCx59801 - line regulation</vt:lpstr>
      <vt:lpstr>NCP189 / NCV8189 / NCx59801 - line regulation</vt:lpstr>
      <vt:lpstr>NCP189 / NCV8189 / NCx59801 - soft start (slew rate)</vt:lpstr>
      <vt:lpstr>NCP189 / NCV8189 / NCx59801 - start-up</vt:lpstr>
      <vt:lpstr>NCP189 / NCV8189 / NCx59801 – dropout</vt:lpstr>
      <vt:lpstr>PSRR</vt:lpstr>
      <vt:lpstr>For more technical details please contact marek.bek@onsemi.com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New</dc:creator>
  <cp:lastModifiedBy>Marek Bek</cp:lastModifiedBy>
  <cp:revision>984</cp:revision>
  <dcterms:created xsi:type="dcterms:W3CDTF">2021-08-17T16:10:16Z</dcterms:created>
  <dcterms:modified xsi:type="dcterms:W3CDTF">2022-09-01T11:48:09Z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0x010100E910E7525403484FBD089015A0E2A376</vt:lpwstr>
  </property>
  <property fmtid="{D5CDD505-2E9C-101B-9397-08002B2CF9AE}" pid="3" name="_dlc_DocIdItemGuid">
    <vt:lpwstr>195f6acf-2c6b-43c2-8d23-af0c88ea5f00</vt:lpwstr>
  </property>
</Properties>
</file>